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70" r:id="rId2"/>
    <p:sldId id="261" r:id="rId3"/>
    <p:sldId id="263" r:id="rId4"/>
    <p:sldId id="267" r:id="rId5"/>
    <p:sldId id="264" r:id="rId6"/>
    <p:sldId id="265" r:id="rId7"/>
    <p:sldId id="262" r:id="rId8"/>
    <p:sldId id="269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B5F3F-FE78-431B-9E65-F8ABA538BD5A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BA29A-37CF-4259-A9D9-2012FC9DCFF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13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A29A-37CF-4259-A9D9-2012FC9DCFF0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34DCEF-43F4-4CD2-915B-88D7363E71A9}" type="datetimeFigureOut">
              <a:rPr lang="fr-FR" smtClean="0"/>
              <a:pPr/>
              <a:t>20/04/2015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7570C3-7C0F-4F29-91B5-51306AF6F0D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.mp3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cad=rja&amp;uact=8&amp;ved=0CAcQjRw&amp;url=http://www.pmel.noaa.gov/co2/story/Ocean+Carbon+Uptake&amp;ei=QmTCVOPgCcGcNpHAgMgD&amp;bvm=bv.84349003,d.eXY&amp;psig=AFQjCNF7D7es41CP7R6YeCOLlv9Aex-mXg&amp;ust=1422112155257742" TargetMode="Externa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5.jpeg"/><Relationship Id="rId4" Type="http://schemas.openxmlformats.org/officeDocument/2006/relationships/tags" Target="../tags/tag13.xml"/><Relationship Id="rId9" Type="http://schemas.openxmlformats.org/officeDocument/2006/relationships/hyperlink" Target="http://www.google.ca/url?sa=i&amp;rct=j&amp;q=&amp;esrc=s&amp;source=images&amp;cd=&amp;cad=rja&amp;uact=8&amp;ved=0CAcQjRw&amp;url=http://www.cchem.berkeley.edu/molsim/teaching/fall2011/CCS/Group4/co2.html&amp;ei=DmjCVI6bBNPyggT37oH4Ag&amp;bvm=bv.84349003,d.eXY&amp;psig=AFQjCNFEPkJjOI6Shd_vsp4llDVG9OaP1Q&amp;ust=142211228307966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1.xml"/><Relationship Id="rId7" Type="http://schemas.openxmlformats.org/officeDocument/2006/relationships/image" Target="../media/image9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image" Target="../media/image1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9346"/>
            <a:ext cx="5412432" cy="5412432"/>
          </a:xfrm>
          <a:prstGeom prst="ellipse">
            <a:avLst/>
          </a:prstGeom>
          <a:ln w="76200">
            <a:solidFill>
              <a:srgbClr val="002060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 rot="20842051">
            <a:off x="244542" y="1051799"/>
            <a:ext cx="7056784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CA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Magneto" pitchFamily="82" charset="0"/>
              </a:rPr>
              <a:t>La planète en peril</a:t>
            </a:r>
            <a:endParaRPr lang="fr-CA" sz="4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Magneto" pitchFamily="82" charset="0"/>
            </a:endParaRPr>
          </a:p>
        </p:txBody>
      </p:sp>
      <p:sp>
        <p:nvSpPr>
          <p:cNvPr id="3" name="Bulle ronde 2"/>
          <p:cNvSpPr/>
          <p:nvPr>
            <p:custDataLst>
              <p:tags r:id="rId3"/>
            </p:custDataLst>
          </p:nvPr>
        </p:nvSpPr>
        <p:spPr>
          <a:xfrm rot="1595932">
            <a:off x="6699325" y="606519"/>
            <a:ext cx="2110430" cy="2196824"/>
          </a:xfrm>
          <a:prstGeom prst="wedgeEllipse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Faut en prendre soin</a:t>
            </a:r>
            <a:endParaRPr lang="fr-CA" b="1" dirty="0">
              <a:solidFill>
                <a:schemeClr val="bg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4" name="03 Dreamer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57149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ata:image/jpeg;base64,/9j/4AAQSkZJRgABAQAAAQABAAD/2wCEAAkGBxQSEhQUEBQUFBUUFBQUFRUUFRQUFRQUFBQWFhQUFRQYHCggGBolHBQUITEhJSkrLi4uFx8zODMsNygtLisBCgoKDg0OGxAQGi8kICQsLCwsLCwsLCwsLCwsLCwsLCwsLCwsLCwsLCwsLCwsLCwsLCwsLCwsLCwsLCwsLCwsLP/AABEIALEBHAMBIgACEQEDEQH/xAAbAAACAwEBAQAAAAAAAAAAAAADBAECBQAGB//EADcQAAICAQMDAgQEBAYCAwAAAAECABEDBCExEkFRBWETInGBMpGh8AZCscEUIzNS0fEVcmKCov/EABoBAAMBAQEBAAAAAAAAAAAAAAIDBAEABQb/xAApEQADAAICAgEDAwUBAAAAAAAAAQIDERIhMUEEEyJRFDJxQmGB4fAF/9oADAMBAAIRAxEAPwDyDaaSMdR1R5l/hz6D6Z8g8r9iaZK52jOLOPrKZcIi3TXaatozU0aXxR4gMus8RVHJv97eYVUBPH94xPZn0lPkka1veMYtW3vKppAY5g0vtGIyqj8BtLqieZo42uU02gAmngwAQaaEOp9FdKk1cK12gcYrtDo32iaewp7GFJ7bQgdvMnTJfeaGLQX7e8RVJeSzHjqvAkjk83GcRjf/AIr3h8XpqjtFVlgdPxsuwOF4wsax6UeIddOJNWRFuP49+xD4VyP8ETNL4M6qgfVfod+mX9RlN6bc4aBRNRmgyR3EL6tGfp8a8IzM2PGBxPPepP1bLtPVZwncTC9QwqOJTgrvsh+XHXWjy+fGe8QzKJvZhcSz6cnxPRmjzN6MHLjTuIllUdhNfUab2mXqfljE9hy9ijYz2lBY7yDqD4hcQJ5Exo17XkBkzQfxDNH/AAlwLaMRblgLJAoDLWYTJiAgTkqA1oNPfg7qnXBNlgjl94GxihjS5xCjNM5RD4xCmmZeNDV33l1xXBYmEZVxGLTEVteDhpVl0QCWBkivEZoU6fsPicRjGZnsO4H7/YMqha5p309noEziozh1XtMTA3maWDKsBycoSNPHluOYgJn48yw6ZfEW0Mk1Mb17R7Dq6/mmRhJMZVImoT8lE5KnwbeHWnyP0j2HU3zMvRqvia2BFkWVSvR6Px6t+xrG8OILGghhI6PVhPXZBg3EKYFzORti+X2i2QtGnEXyGo+SLIhHP1TH1l95raxmKkX0kgixvXuJ5r1BcqoFxkZG7tkJH3oDeW4Tzs6/uL6jJUSyan3gUTUr/q9D7gUgo0eWJJHHipGTGe9cngdr2l06ZFU6fk5nvkwD4lN3XnkAn6X9YN2qKZtYq/iMPQHF76OyaYe0Ey1xK5PUF7VE8+snHKLbGS5gMmeom2qME2W4uqGLD+RnLqYllyeJDCVGKIptj5iZAuxlN458OQVEDgxqtBgPvCqwEXDCFEdImkE64bHlEXGOETHGLYqkhpcolxkgFQRrSYOtlVBbMQoFgbnYQxDS9FQbhMaGWWhXG/73jGQdJKsKINEdwfBhbB5P8EIIxjWAVoZGnBJj2FI/hX2mXiyR7FlPaC0EamIGaGBT3mVgymamnymTWmNjRp4Vmhp7EzcLxtc9SK02ehipT2aSPCNnoWb+28RTLDLkkzgvjMHOfitx7WTc5mgGyQL5Zyg2swXI3g1FdQ8FmzxLLqDKIxMiy514K6jKJnZsghc2a5nagyyIPPyXsFqswmVqMsZztEMuT2lUyIF8u8xfXPSPjIApog2L4O3B8TYy5hF2ziFU8lphRdQ9yea0OifF8mRSeo/KynqHHB8DaOnT1NF9QJlerYUZetiy9Iv5TW1+OIHHhOl6GrLWSu+tknGJU4xKaXKrKCrFvc/i+4ks0Haa2a009HMkrxKtmgmzQG0glLY5p8fWG+ZVCAueo14BruTxsIk2TeDyZCefJP3PMZ0vqXw16fh4m53ZATv7mKdMfMIEjCHxtEFaN4i1LX/yZRte3J//ADx7Q1RlYxzIeliOpWruu4P0l1eZy5YZckaqJ6xjwMOMv4QRQUHdaDEmyCT3o19hM5csIM0PaYvg0Nsaqj2F/XxOGSLLkhA0NAuRxMpjWN5mjKByQAdtzQuPYRcIF9D2LJH9OSeInp8U08AqBTA5Ib06nvNLAYjhaM/FqT12MhmkmSMYDZmThyXNHA20nudFWOts0FaFDRBMsOHiHJVNBHywL5pTNkib5ocwLyZNB3eK5QZx1EHm1F/v9I2U0IppoVzJEc9xrNlMQzZZTOyetCuYzP1BjWoyTNzNHygEK52ieR41kiuRIY1MCWgrABBs2Sd+KPIqEdIJhF0GtGbpMBxuSq7N8u5BI3sEHx+sbJsf19pLiBGS+PJH3BoxClT0h7p29nMIJoRmg3MBoKQZaDLSzGBMWx0okNDY3+nbY3v3/sImrQ2PcgDcngDcn2gpjKkZDQyGAxFR1BwwNGqr8Q7MD2kK0amIqBwPLqZnvrUXZm3/AD/pFR6mTlFGkHna9uTNeaZ62Yvj1XhG1lzqilmNATLbU5dR1KgCp3s1t7n7dppYmDjswP3Bk4wuK+jE7WRYRbHHvtW/aHada7+0XFKN9br0ea6jwSSAfJr6gTZ9G9bfDQPzp4PI/wDU/wBpvaf07EwBOJRY4KqCPrUpl/hrCd1LL7Agj9RFLBkh7lhX83Ba4Wj0PputTKgdDYP5g9wR5mliaeA/8h/hP8vCG2yMWL8OK6dqrbb9J7DRa5cmNXXhhf08j85RNcuvZ52bA4+5ftfg1vjyp1YDKpNFrr3I3qIfGiXrOnOQ4UDdNufm5ohSQB7nebS0jsSTemev0zfXjtv+9rjgy1z/AMzB9KX4YC5MpyMbA6gAbrcVyR3vcx1tRZ8e0S52xnLia2HLGPizJwZYYZoqoGzlHcuSINl3nZM0z8ubeHEA3exo5oPLkavIH6Dcmh45uJ5c0qc5INk14vue9XHcRfIJly/0iOfJOstQA6ibAA3O3tA5gQvzbGwOk7NuOoGvFV+YhpJAtPyL5nieVoTM0TytGo5FcjxbI8nI0XZpzGJHO8A7znMC7RbY2ZIyHbaADbC+e9ee8szQbGJoolFS8p11Ks0EzRTY5SXd9+IE5JDNBFopsdMnB4RGiymEDQExlSNK0rquorSHfv8AT6watDIYzytCmtPYHJolCWbsCyR3MTxaR2XqVSR7b/pzNtcYIPVVVvfj3h9FqVJ6VVqH81Uu3AE5/HltejP1FSnrsv6HpGTH8+29gdwDNrCQIohhkaXRKmUkeTmp3Tb9jqvCYWYvRA6KFG9+q9xXiIajOURnAsqpNfSY+v8AXsjJ/l0gJI6hYZlH8wH8o+5MHJlmPIvF8W8v7V/b+D0Hqejw5WU5XoqKA6lXvZ942uQKoC0ABQA4qfPNZiVQjDIrl16mA5Ru6t77j9Yb0fPlDj4Nk91v5SPcdvrJ4+VLr9vkur/z6Ud34/Pg+iYGhPVdN8TEVTdgwN8LYNim5BIBg8a7bN1CgSaIAYjjfk8j3lcbZCQSVUWdtySgBFnYUxNcX7yuu+jz42q2tdHnNd6xnDIMhIfESRYo2eSfPH3nq/RfW1zgCwH7r/dfImZ/EujbP+BkNVVgjgD8Dcj6G/tPPL6TqE+bobY8qQSPcUbk33w/G0ehrFmjykz6kmWEXNU8X6H/ABESRi1GzcBjsSf9rDz7z0Gq1q41Lvso5rehsP7xi01sguLx1xZovmmfnzTyvr38RN1AYS6AA2StdV1VBh28+8J6JrczoxzbgEdJK0T59iJsUuXEa8FqOb/2egyZp2HUj5twOr5Rd7A9yQL9tvIiByyM+p25JJNtd+9b/wD2J/OOa9C5QXK/JB4+gMprcjHpZ/5xYPy2QDRY13u+YA5BV0TtV7Add39xVbe8TyPN0avwM5sgsgGxexIokdjXaJZWlGySrZLmnaBu0XdpfIYnmyN1AAbdyT+QAgVWh8Tsu7QDPLM0Wz5QotjQiqofMieqzOMmx+X5b2urMe26WJNEVQq782e0U+KHA2NHffbg7SxeTL29lTXhaJLwRacx/fmDZvaY2EpKt7QZMs5grimx0ohASaH0lwJRMpqr2v8Ae8sggSMoPjEaxLF1MNjMqhEtjant+kaxnzE8bVxNHUNj6V+GbNfN7eRKEyWp2WRt44mLdh1Kem9+zbjj8/0mfijAyVGoktejSxMvRkDnYrXT/vJ2F+wuY+i0C4AQfmLc9QG69hXiEfPKBWZSwqlq9wDuew5MClO9s2JrjxXgNqtJpy/+VjWgQwIFVe5Ug81sL9poaekY0uPkmgFKb+ANu8T06fDcDKpNcrdH6EjiaGPTdSM6VSkkrdlV7duO1zpUozK6rrYX4xNWb6R0j2Hj9YTEwIYs1EDYUT1G+L7RQDcA/Le9kHiQ2SMJNdmV6n6rqMQBKooLMByxI7X2G3vCfw36xnZgjKci3RbuvuW4P9ZoUGFMAQeQRY/KOaDCuMUihRd0PMU8dct8uiis+NY3Lhb/AO/yO6xsdXkCkAjdhdb878S6ZgwBBDA9wQQYu7wenxqgpAFBJNDizzt2h6I9rQ273E9Q8OuZaph/MCWH4q7qL2iOpfxx7+PeEg4BZs6pu7CgQCQRW5HB47zsuoxqVJPShbYsUJ6Q/cHYGgf+ojqcQyKyMekNsSRde9QWT0ZHVMfSyURSdb9JZ9+vc9Kmunxe0C3a/aXY5hrdNhfUPV8Yyr05cbhkLuwpehrrpAGx+35S5e1DKQQ10QQeKvjjkTz2q/h4gFkb5Qek9Vc81Y+niZ2m0OX8Sgqfr0mTrNll6c7/AIK38fDa3Na/k9U7wRyRfTO/T/mimHewb99uJJe9xKeW1sm4aegzPcXyNUAuV+o2AF7dyT59hLuQRvA5bDUaYpn1Q6C670SOa47iZQLZWHV+Hn2qaeTTJwVH03r8pzD7SS4qn9z6LcdTK+1dkN7QTGcWg2M5s1IlRZqwPqa/UwXXIYwbGLbHKSzQfVOLStxTY1IlYVTAgwiwpOpDCQ6tFFaFUx8sRUjatHtCiswDHpHczOxmHDymSa0POwBIBsAmj5HYy+VaRXsfNewO4rzM45ZUaiiNzt4596m1ehaxDa9TmkFnwOT9vtGdFoyXZXIUruVOxbcfKPeJ6RaAcPTBukKo+bcHeHRiRbA2xvrN3tsRfeLlumbUqUP5GUnqUs1iz1cg+Lvfat462oWyypSunTQYgdVCzQ7XRriZKtHNBqFVryJ1ijtdb9jH66I2tsZyapnouxNChfiBLyufKtDpFHe97HO1eNoENCQrj3scxGaGFpl4Gj2FppPlQZ33ndcXZ94fS5lBJdeoUaF1v2MxgKSVzkXRqwQeODyIu+4IFcXuQOPc/wBJBeVx4+q91Ff7jV2aoTvAyE9iLuQQRt3B+koQwAJBpro9ie8nVZmIAJsLYX2F3t7RfLq2KqhYlVJKjsCeZjotiU0dkMU0+pYlgy9NHY+ed/0h3aLu0Cm9+RsJa1oX1uhL30uwuz02em/Fdu8DpdAyGy/H8o4MdGSQ7RLxw3y9j1ktLj6Ku0p1yrmDZpzo1SEdrgS0r1yGaC3sYp0VyQDNLMYJjE0x8o4mDJnEyhMU2OSOJlblwhJArniDcUSD2i2xiRcS4aRjyV2uR32hpmNDOFL3NUO17n6Qg52uu1812iwjGNytNsa87/SOliqQzkIFVfAu+57/ANp2HKt2wseOLirZLskm5Q5If1BbgdW2J6QedgN/oCf3xArZNd+K95U5aFIxN/i2qiDtULpWYHrU7qQeRe/t3gcm2Y50M6XKUNjYj9Dx+c1sGoX4QVw3yvYIF8g7WeJl489uGYA0QSOx9oV8oLEgUCdh4lME1jCtDYzE1aH66EemS1IVnkhosHl1aZsHiaWE1Gsb8xPCbs/sQmNoxEdzsIW3MsGiwaXDTTHITqlEIv5jtz33rttxfFwfVOxIWbpFWfJofnMYcz2LZWo2RYu6/tFtbn6mLBQt/wAq7AfSPafL0v8Ag67BXp82O1TJyHmJt9luNdF1faCcyiPvIcxfLaHKdMjqlka+TWx5v8toPG6g/OCR4Bo/nBB4vkN4BctjYwDNGs+s61+cW9im2HygcEAb/WJAEkAckgD6mDTDmSrNK9cnUKVJB5HMAxi3Q5SXcwTGd1SrGA2MSKkyvV/34nEyhMU2MSLFztvxxvK3OcVwblLgbD0GEsnvKzrjwAr5LNzm25gblk3mcjtF+qWdCAGPB4gCYbFjZhfYQeWzuJZIfHF8fO8by4+k0DY7GOgTaHdNjBVraiBYHmVVoqjQgaUKiepHMRl3ySf8WWRce3bc+wrmAyjpYg1t4NiM5daEuO9hlaExtFVePZ86sR0AjYA33M1V2BU9DONtoZW2ii5NoQvtKER1JdWhA8VVoxpwD1WapSR7kdpmznA1qE+GpRlHUaIcEnbxURZpU5Ce/ELq3ACopUj8XVwbPY/SDvQfHYs53G9b8+PeJZxTEWDR5HB+kf1aIvUOrqIAorx1XuPce8X0+BWTIzHdaofXv7xOSvZTij0ZzNRlmaByGQjbRHLvRRx6JcwRaS5gWMCmMlBuuVcwXVO6oPINSQ+TybgyZLmCJi2xqRJMr1SCZUmBsNIkyhk3IIgsNETpE6YaGuQTKkzrjWwdE3OXIRxKyDFtm6LCERyOIMQmPnecjGESGDQNyymPTFtBw0LjMWBjemw9XG3m+PaMVCqksXkBoEmSDC5C+AwGjOFoiGjWJoyH2KuehwNDbnYcmKYrJAG5lmyEcbSjl0TOOxjIhQ9LbETg0W+Je5kh5yoxwFDwj6gdasAFqth7cneKB5V2guglJq6nVYWVj003T0iu3ggfviYWYwjNI1CJ0jpJLE7javtE29D4WxRzLaTU9BPyg2K37e4nfBJ6jVBeb5HiKEyemUzIV2giZJMGxg0wpRBMjql9Qy7dAI+vNwNxexuixMo0v00ATwYMmY2akVJlSZNd5xFi+KgbGHdO+5+8lmJ38SoWSRO0ziplZfplSJzRxadOnQzDkkCdOizSwhFkToaBZeGx8GdOjECyFjmn4M6dDQtgJYSZ01AMsk0PT/5v/Rv6Tp0bIqhj0v8A1B9f7QGbn7mdOjUJZUSwnToSBZUSryZ0x+DUDMAf+JM6KsZJPqP+o/2/oIg06dJmVIkcQZkzpjCQNpWdOi2MRZ+BK9jOnTjSV/Cfr/aAnToAR0kTp040rJnTpqOP/9k=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220" name="Picture 4" descr="https://encrypted-tbn2.gstatic.com/images?q=tbn:ANd9GcQ8gQtUzba_3auxyR7RMmRYFly080BVOOgtpcFA3Flv4_8_xfQYgQ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143504" y="-142900"/>
            <a:ext cx="3429024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lope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214282" y="357166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Quelles </a:t>
            </a:r>
            <a:r>
              <a:rPr lang="fr-CA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sont les conséquences du réchauffement </a:t>
            </a:r>
            <a:r>
              <a:rPr lang="fr-CA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climatique sur le monde marin ?</a:t>
            </a: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42844" y="350043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C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A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L’absorption du </a:t>
            </a:r>
            <a:r>
              <a:rPr lang="fr-CA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CO</a:t>
            </a:r>
            <a:r>
              <a:rPr lang="fr-CA" b="1" baseline="-25000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2</a:t>
            </a:r>
            <a:r>
              <a:rPr lang="fr-CA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fr-CA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par les océans</a:t>
            </a:r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1071538" y="442913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CA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Augmentation importante du volume de </a:t>
            </a:r>
            <a:r>
              <a:rPr lang="fr-CA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l’eau</a:t>
            </a:r>
            <a:endParaRPr lang="fr-CA" b="1" dirty="0" smtClean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2000232" y="521495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CA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</a:rPr>
              <a:t>La contamination des océans produit un impact sur certaines espèces marines</a:t>
            </a:r>
            <a:endParaRPr lang="fr-CA" b="1" dirty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214414" y="214291"/>
            <a:ext cx="67151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B0F0"/>
                </a:solidFill>
              </a:rPr>
              <a:t>L’absorption du CO</a:t>
            </a:r>
            <a:r>
              <a:rPr lang="fr-CA" b="1" baseline="-25000" dirty="0" smtClean="0">
                <a:solidFill>
                  <a:srgbClr val="00B0F0"/>
                </a:solidFill>
              </a:rPr>
              <a:t>2</a:t>
            </a:r>
            <a:r>
              <a:rPr lang="fr-CA" b="1" dirty="0" smtClean="0">
                <a:solidFill>
                  <a:srgbClr val="00B0F0"/>
                </a:solidFill>
              </a:rPr>
              <a:t> par les océans:</a:t>
            </a:r>
          </a:p>
          <a:p>
            <a:r>
              <a:rPr lang="fr-CA" b="1" dirty="0" smtClean="0">
                <a:solidFill>
                  <a:srgbClr val="00B0F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CA" b="1" dirty="0" smtClean="0">
                <a:solidFill>
                  <a:srgbClr val="00B0F0"/>
                </a:solidFill>
              </a:rPr>
              <a:t>Chaque jour, 25 millions de tonnes de gaz carbonique se combinent à l’eau de </a:t>
            </a:r>
            <a:r>
              <a:rPr lang="fr-CA" b="1" dirty="0" smtClean="0">
                <a:solidFill>
                  <a:srgbClr val="00B0F0"/>
                </a:solidFill>
              </a:rPr>
              <a:t>mer </a:t>
            </a:r>
            <a:endParaRPr lang="fr-CA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CA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 b="1" dirty="0" smtClean="0">
                <a:solidFill>
                  <a:srgbClr val="00B0F0"/>
                </a:solidFill>
              </a:rPr>
              <a:t>On estime qu’il ne restera en 2100 que 30 % des récifs coralliens des eaux froides</a:t>
            </a:r>
          </a:p>
          <a:p>
            <a:pPr>
              <a:buFont typeface="Wingdings" pitchFamily="2" charset="2"/>
              <a:buChar char="Ø"/>
            </a:pPr>
            <a:endParaRPr lang="fr-CA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CA" b="1" dirty="0" smtClean="0">
                <a:solidFill>
                  <a:srgbClr val="00B0F0"/>
                </a:solidFill>
              </a:rPr>
              <a:t>D’ici la fin du siècle , augmentation de l’acidité des océans, de 0,3 à 0,5 unité , « Il s’agirait du </a:t>
            </a:r>
            <a:r>
              <a:rPr lang="fr-CA" b="1" dirty="0" smtClean="0">
                <a:solidFill>
                  <a:srgbClr val="00B0F0"/>
                </a:solidFill>
              </a:rPr>
              <a:t>pH </a:t>
            </a:r>
            <a:r>
              <a:rPr lang="fr-CA" b="1" dirty="0" smtClean="0">
                <a:solidFill>
                  <a:srgbClr val="00B0F0"/>
                </a:solidFill>
              </a:rPr>
              <a:t>le plus bas enregistré depuis 300 millions </a:t>
            </a:r>
            <a:r>
              <a:rPr lang="fr-CA" b="1" dirty="0" smtClean="0">
                <a:solidFill>
                  <a:srgbClr val="00B0F0"/>
                </a:solidFill>
              </a:rPr>
              <a:t>d’années.</a:t>
            </a:r>
            <a:r>
              <a:rPr lang="fr-CA" b="1" dirty="0" smtClean="0">
                <a:solidFill>
                  <a:srgbClr val="00B0F0"/>
                </a:solidFill>
              </a:rPr>
              <a:t> </a:t>
            </a:r>
            <a:r>
              <a:rPr lang="fr-CA" b="1" dirty="0" smtClean="0">
                <a:solidFill>
                  <a:srgbClr val="00B0F0"/>
                </a:solidFill>
              </a:rPr>
              <a:t>»</a:t>
            </a:r>
            <a:endParaRPr lang="fr-CA" b="1" dirty="0">
              <a:solidFill>
                <a:srgbClr val="00B0F0"/>
              </a:solidFill>
            </a:endParaRPr>
          </a:p>
        </p:txBody>
      </p:sp>
      <p:sp>
        <p:nvSpPr>
          <p:cNvPr id="5122" name="AutoShape 2" descr="data:image/jpeg;base64,/9j/4AAQSkZJRgABAQAAAQABAAD/2wCEAAkGBhMSEBUUExQUFBQVFhkWGBYWGBcYGRoWGx4WHRgXGhoYICYfHhkkGRYXHy8gIycpLCwsFx8xNTAqNiYrLCkBCQoKDgwOGg8PGjQlHSUtLCwsNC0yKSwrNSwsNSwsLy0tMC41LCwtLCwpLCwwLCwsLSwtKSwsLCwqLDUsLCksLP/AABEIAHgAsAMBIgACEQEDEQH/xAAbAAACAgMBAAAAAAAAAAAAAAAABAUGAQIDB//EAD8QAAEDAgMDCAgFAgYDAAAAAAECAxEAIQQSMQVBUQYTFCJhcZHRFjJSU4GSobEHI0JzwmLwM1RygsHhJEPx/8QAGgEAAgMBAQAAAAAAAAAAAAAAAAQBAgMFBv/EADERAAEDAQQHCAIDAQAAAAAAAAEAAhEDBBIhMRMUQVFxodEFFWGBkcHh8CLxIzKxUv/aAAwDAQACEQMRAD8A9xooooQiiiihCKKKKEIorBVSeztsNPhRbVmyLKFboUI+hBBB3g1E7ERtTtFaqWAJNgLmlV7Q0ypUqTr6oHaZ3fCpQnKKSRjzmAUmMxgEGRMEwbAiwO6nJoQs0VrnFZmhCT2ntANJ0lRskcT5VDOY/Ea5wOwJtXXlAqHkE6ZTHfPlSzuKEV4ntvtS00rRoqRgDmulRpANBiZUlsfbfOHIsQscNDUvmqkbOXOKbjj9N9McpcKFvmWHljKjrouNSFWKTolUk78oFej7KtFS0UA6pmqWig0VABhIlW/OKJrz/D7OjMAw/eFHMeqrKtsgSWpuATEfpjus2ztuOOOhBw60JIMrMwCJlJlIv3WvYmupCXfRLclN0UUVCwRRRSiNptl9TIUOcSgLKd+VRIB8R9RxoQm6K4vuERRh8QFiRxI+IoQu1RmM5RsNOFtawFiCRCjqJ3DhepM1F7Rxzja4Rh1OggdZJSLkkEX4AT8akKClxykwz55oLJK+oMoUJkbiNLHWob8PcIkKxKwVTnS3E9XKlIULe1Kzfga6bPwr/PplGLS3mmFuN5BBOsDMU6QJvMaCkuTuOaLeLbW6GlLcABgJNm0CYFotB43rM071QOAyn2V9KGUyC7Ax4b96nsTtXnFLTP5YMWFliL3O6ZFvZ1M1qrH5RIItrm4bzOulVl1t5pMoU263eCCUxruOosLSKjsTtRKwUOEosN5toTBjXd2U2KcrC/tVyc2oCOtzcf1gxMWuYH0oGPFgVqygZgkmxF5FxJSJ0ncKo6XHFD8t55SZEmUQkW1UYnfx3zWrLpKZGIegE6gfHXUdtTolGkV4TtJLiRkbWVEAjIiCOCpgCJ3zFTmzHHSklxMaRMZu3Nlt4dtedYXbi0oAaLyzYnKSCowOteAZEadmtNMcu32zBS6sgCy0jwJsZ7ajQOOQUOrsb/YwrfylazNhI9aZBjcNR8SQPjVZewLwQkwCFTEHgf8AkAn4U89y5ZUm7LuaL+rHaJJ49nClMZy4CgAMObaZlbuFk9g8KSr9kC0G89mPkr0u3LPRAaHT5Ep3ZuylNOIXOYlIUCPZOog+HxGm+2p0rz5fLt6AA0gRvOYnSNZG6nNkcvFKVkeSlBKequ+XMB+udBvmmGWN1Fl1owVHdp07Q6SceEK7RRFVrGbQdKedS6pACEqLIbC1TJBAJN+sIPdSeE5RkOJz4krTAJCWCnMYNgfr3DWqwm2Uy9t5vurlRSOzdrtvzkzWiZSRrO866GnqhUIIwK0dcCUlRsACSewa15jgkvu7Q6Q3/iKXIBMDJplPZkFenuthQIIkHUGqRgsY65igphnK3zl3FkQUkiQiDExm0n4VdhiVIcBmrhiWStEA5TxsY4i9Vd3HO4PKgklvNZUSYEWO7fEWjIqN1XCajscw0rNKcxUMp4EQR9ibi9Q07FUEAyVyw+1y61ziAUG4KXAMwUNUkTWG9tAJJMqJukAAW0IJ7DSjWBKG8iJAkm5KiVKMlRJuTJ31lODI3DSPh/d60DRtWb3i7hmkdq7SfcSQmUjQBMDxOpqubC2Q6lxanEQklJCTBkixJ3xEADsJ31dDhbWF60VhFEbh3T5d1bBwGSRdTc6ZMyo3EM5/I6UhitjFf/RHDd4VYBglbyfgf+IrdOD7Se+KiQFp+SpB5JL944ewwf7NdcNyUiAqSBuMQZIN+NwNeFXTo1Qm0uUDTaihALrg1CYypnTMs2HcL1DqoaJccFdrXuMNElYZ2fHAf32V0xWHC0gRMHU/an9nAuNIWYlQvl0nfE7ppnovZQ2oDDgs6lNxlrlVsW221lKyE5jAnjBP2H2rhz7HtjuvfTTxqZ2ptptlQTzZekXyQcpkWI0+vCkHuVMLnmlGwV6iZkidfaBhOu6tdK/YkzQpDMpfC7JBShTasyIMTvvKb9lx3GhDKCEkXSpWWQNJkCeFwU94FWXZyg62F5FImRlVltHDLaK1Vs1OdJSQIKiUyIVm1kcc0KHaKz0hGSdFNrwb+P0+6icE6pklJJEJIC/1JTb6QAYHu1Vddn4nO2CYzCyo0zD1o7JuOwiqg1tFIdW25IUkuKIUI6gzlBTxBQDHca77K5SsMwCswpIOQpOYRoZFj1IBudJqtQXsQii65+JOCuIFZqD9MsNMZlbv0KtOg017Kl8LiUuIStM5VCRIIMdxpaE6CDktyagmNhtodLilrcVnK0hR6qCZ9UdxjuFIcrirnUgOLSko9VJgTJvxqn47GBCwhIW4sgGOcVmjTNA3CmadG8JlJVLSQ8sDcvFeoLUTWpTXm7eNxIQoc8WigCRmK0XgzmUAQkJ+s1thnC567q12BAKiFXJFwm0GJHxq+gjaszasJu816Io2JEGKgsFinlKdSwnMhKwQpREBSk5ltXMkSpCgeCyncKgmmSD+UtxBNrKJnvBml2StLjjS3FhQhUJ6gKSlIzWEHrApn+mN1YmiNIDexjJRrbiP64K2dJxcD8pmRIVmcym2hAFoOuvCtFYjHDRjDqvAIcMf6jwG7fuqudFRvzHvUrzrdpSkf4briBwBzD61tovFUFrO0c/hXsIrR5xKElSrACTqbdwvVCxm03Ei77qlHRIIH2Glc8IytSgXFKIJEjOrfbUGsnNDcz95LZlovmA3n+1MOpxOMsJQzEEwUSbzoZUItAtxNSmzeTSGyFG6tZMa/YfC/bVSW6+iS24tKfZzE/UzXVnEl1tR5x5S0gkozxPYIFY07O1xvOdPH2H0rZ9tcyWNZG/H3jHhyV6UwJuUxM3v9zH0rHRAe3wjwFedNPBRAU0+CTEkqIHab1s3jVIkoRiEG/qEm3bm39g8ab0XilNbO1vP4VufbfClDora0gnKQpKZEwLHjr8KXfwToUSMGkgZSDziZzQCoQoQQCSNBp4QeG2g8uczmIRp6xSCfCpXCbLQ42CpThUZiXDeJmEiLW3VFwjMqBWD8A31j5T7L7/UBwwCSoCEOJISCTeydIvuvU1zNrfW48KqLWyAgE53EkaELM8bC/2rgrFPSR0lwif6fKo0c5FX1i6PybzHwpXbfJZDzzbvOqbWyBBbSB1SqRm7AZ03E8alrfqKc05ZiIMeIB41TnSo3U66rj1t2/QUslDZzA5ur1SVFWu463oLYwJUtqzLms44/BXoTOPSDGdJ3W0+5qRQsEWry/DttrTOTLqIJIP0NqsfI5EOqAUvLk9UkkTIve//ANqrqYu3gVenaHaTRubzXLlq5DyP2/5Kqj4jajjbkKU0AbgkKkIk6kVb/wAQHIxCP2/5KqlIwhH/ALVnvg/2KaoAXBK59aqxtZ4ctsRtAruVMqAUcpIUf9sC3q66609svEqKSfy8p05sESbgzO6wio7oqojnl6Romu2HSpKruFSY0IGs61sQIWL67C2Af96KaRiSCCLEGa1W+VLWtRlSzJ4ACyUD+lI+5O80h0ijpFZaMF16MVjrBAuzgn+eo56kOkUc/VoVdMujKsz5J3CP7+tWfEIAbBG6PumqaXcq8w031Lp2uktx3DXtFhSlWm4tw+/vNdKy2hgcb2ePps9Bh5KYbbTzEntqtIH5+XcuxgxY6027tZIby628e+o3DPdfnDru7/KooMIYJ8EWy0MdVN0758P37ru9spAUoBTg625xW41lnBISoKBXIMwVGJ7q59Io6RTl1c410+XqQx77kAqDaktlSkHMpOUGJuIM2H1o6RSryFGQHCAZtAOu6+7sqC2VLa8FZwrhCwppCJTBs6o2IjWY47qlmnzlGaAYuBcT2VDJZUNHCJieqkXE8N16abeIFzJ3nSfhQGqXVwdqcxWNCR1gSDIMAm0X0pM45rJkIMAewd2n3rV5eZJTJE7xrXDm1e9X9NKo5hJyTdC0Ugz8nEGZzOzI4AqSY2ohRAEyeIjvNWrkU5Ly/wBv+SapDJKdVFXfFu7+91W38P3JxDn7f8k1WoDozKKVWmbQ0My++ASn4lORiW/2v5Kqo9INXvl4lPSEEgE83v8A9Sqr3PJ4DwFMUB/GFzrdTJtDze2qF6RR0ipJ7Dtq3R2i1LK2aNyvEeVbQkDTeMilukUdIrodnK4p+ta9AV2eNEKkVFr0ig4g1srBECSUgDfJP2FdUYAZglSjcE2jdqL30vpUGBmrNZVOSRLzvFPhurIdc9pOm4fWpdOEaG6e8mugQ37Cai4JlMDSREiFBlx2PWT8RWOcd9pHhU9kb9hPhXNWFaP6Y7iaLgGMIJqEReCjekGjpFMu7OH6VePmKXVgVdh7jVoSxbUCx0ijpFa9FX7Jo6Mr2TRCpL1t0ijpFCcGvh9RXVGzjvUB9aIVgKhXLpFYOKuBxmewDUmtcQlhYBDoSoCMxkKid1pAp1jEQAeoVoMKDQiUKIkHP+qBPw7am6nhZXCC4qPb2kFC0BUwAq19fCL1cfwyxJOKdSYzBmbXtnSJ+lQAyrcBlZUMxzxAEwEpgi8RYd861PclWYdJEqUcklKUg5c6ZsmAB29tY2gDRlOWWm1tobB+48uOK6fiU7GJb/a/kqqj0g1aPxRV/wCU3+1/JdU3NU2d38YXP7RB1l/FNdINHSDSuajNW95IwU10g0dINK5qM1F5EFMqekQdDY13U+Qht0dYpVlUNJWgCRv9dtQvf1jUfmp3ZmJbBWh2QhwCFCOq4nNkUq0x1iJGk3G8I2111l8AmMwMy04H0z8k9YiS65MbRP8A0MvXLzTyGElZErKSApBSBdBuDfsIFbPMISCTzwGglIAJ3Cd1IsbUAbbQpF2yIUkwVN3lCu48LEcK6r2k0RdDhvN1zfs8aXpvtBi+DhgYjZt88/Dit6goAm4RvEzt2eWSV6QaOkGsYrENkdRBSd8qn4UtnrqNfeEkQuY5sGAZTXSDR0g0rmozVa8qwU10g0dINK5qM1F5EFNdINHSDSuajNReRiuaMOsD/EFuKAa6w4NFgf7b/Hj/ANmsZqM1F5bmvUOcegWVc5Mh0i0er9dasvIxa+cIzEk5AVC1i4mfpaqzmqx8iSOdWVGAAg2BUT+YiAI0JJ1rC0O/jKbsFRzrSwHfuG5T34g8n8RiMQhTLZWkN5SQUi+ZRi54EVVvQjG+4V8yPOiiuc20OaIC79bsulWeajiZPBHoRjfcK+ZHnR6EY33CvmR50UVbWnrLuajvPLoj0IxvuFfMjzo9CMb7hXzI86KKNaejuajvPLoj0IxvuFfMjzrPoTjvcK+ZHnRRRrT0dzUd55dFj0Ixv+XV4o86PQjG/wCXV4o86KKNaejuajvPLoj0Ix3uFeKPOj0IxvuFfMjzooo1p6O5qO88uiPQjG+4V8yPOj0IxvuFfMjzooo1p6O5qO88uiPQjG+4V8yPOj0IxvuFfMjzooo1p6O5qO88uiPQjG+4V8yPOj0IxvuFfMjzooo1p6O5qO88uiPQjG+4V8yPOj0IxvuFfMjzooo1p6O5qO88uiPQjG+4V8yPOpvktyZxbK1lTSkSEgElBB66SQb6RNZoqrrQ5wgraj2XSovFRpMjgv/Z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124" name="AutoShape 4" descr="data:image/jpeg;base64,/9j/4AAQSkZJRgABAQAAAQABAAD/2wCEAAkGBxQSEhQUEBQVFhQVGBQXFRQWFRUYFRUYGhgXGBcYFRgYHCggGBolHBQXITEhJSorLi8uFx8zODMsOCgtLisBCgoKDg0OGxAQGi8lHyUtLC0sNCw3NCwsLCwsNCwsLC8sLDQsNSwsLCwsLCwsLCwsLCwsMCwsLCwsLCwsLCwsLP/AABEIAKgBKwMBIgACEQEDEQH/xAAbAAACAwEBAQAAAAAAAAAAAAAABAMFBgIBB//EAEYQAAIABAMDCQYDBgYABgMAAAECAAMREgQTIQUxQQYiUVJhcZGh0RQVMoGisSNCcjNiksHh8CRDU4Ky8QclNJOz0kRjdP/EABkBAQADAQEAAAAAAAAAAAAAAAABAgMEBf/EADARAAICAgEDAwIDCAMAAAAAAAABAhEDIRIEMVETQWEUgZGxwQUyUnGh0fDxBiJC/9oADAMBAAIRAxEAPwDrGTXVyAdNOA6B2RD7TM63kvpD2Plc9vl9hC+THoqjzHdkPtMzreS+kHtMzreS+kTZMGTCkNkPtMzreS+kHtMzreS+kTZMGTDQ2Q+0zOt5L6Qe0zOt5L6RNkwZMNDZD7TM63kvpB7TM63kvpE2TBkw0NkPtMzreS+kHtMzreS+kTZMGTDQ2Q+0zOt5L6Qe0zOt5L6RNkwZMNDZD7TM63kvpB7TM63kvpE2TBkw0NkPtMzreS+kHtMzreS+kTZMGTDQ2Q+0zOt5L6Qe0zOt5L6RNkwZMNDZD7TM63kvpB7TM63kvpE2TBkwpDZD7TM63kvpB7TM63kvpE2TBkw0NkPtMzreS+kHtMzreS+kTZMGTDQ2Q+0zOt5L6Qe0zOt5L6RNkwZMKQ2Q+0zOt5L6Qe0zOt5L6RNkwZMNDZD7TM63kvpB7TM63kvpE2TBkwpDZD7TM63kvpB7TM63kvpE2TBkwpDZD7TM63kvpB7TM63kvpE2TBkwpDZD7TM63kvpFrJSqqTvIFfCEMmLuRL5q9w+0RItEixkrnn5fYRDlRZ4uVzz8vsIiyohPQaEcqDKh7KgyomxQjlQZUPZUGVCxQjlQZUPZUGVCxQjlQZUPZUGVCxQjlQZUPZUGVCxQjlQZUPZUGVCxRDgMGHZgxpRarqRViyooJCmgq44eG8ejZhsvLywKaVahY8/mrp8X4Z8RHbSt9CR00JHEH7gH5CHRgphDM06dRlWtL2LqUD20uFwGYRTv6YpJte5eKT9hB8IimeWDssp7AqkAmrMAzMVIAFmum9hugWRLAlkpNOazBQrLVACBT4PxH1rTm6EdMWI2Y4YmXMmCZSaWdQQCVd1IvuBNTLPCuo06Jm2e90wpOmKG1NpmNWpKi4hucRbrvIuXfWgrz+S3D4KPE4Kw0qrC51DKdDaaH+XjEWVDiISFB3KKLoBQVrSoGupO/pMdZUaL5M2vAjlRNJwRYA1UVYIoN1Xc7lFAQN41NBrE5lQ7L2abaJNYF0vZF3EWhluo+41IGlag6U1iJSomMbEE2UWoVeWQSArfiUZizLaKpUGqneAO2Bdl1ICzJZJywP2gq0xLwvwdXWu7dx0hyZgnM1FM2YS6qwdi1dLiAAWrUEMADQ1PCO/dTEL+K5CsiICHqp0tKiuigPSo3NzRvBinP5LcfgSk7KuC2uhvIsbnWstH0AsuLXIRSnCF8Pgi63AqKlgoNauyrcQtAQDSm8gaxaph2ahWbPEwsdTeHYDJUVF+hGboOPSI892Faos1lD0BUVCspyRV7W10xA013HWJ5/I4fBWYvAGWaFlbV15t2jKQGBuA6R2RDlRcTdnUV2zC9rNWorz6IzhiGYBueBxqVOsK5UWjK0UlGmI5UGVD2VBlRayKEcqDKh7KgyoWKEcqDKh7KgyoWKEcqDKh7KgyoWKEcqLaTL5q9w+0L5UWcmXzR3D7RWTLRRziZfOPy+0R5UWE+Xzj8vtEeXFUyWhPKj3J7IfTD1Fa0PDSsR4hDzqNWm4nXUVJrTu84slZVuheVhgVuqRQvWgLGgygKKO2b/fEnYW0LqDcAaDhUK2h4ijeUeykV+chOhIqCRQ7jHcvD0pv03Do7uiK7svqhfKgyocy4MuJsihPKgyocy4MuFihPKgyobKiCz+/wC+6FihTKgyoby49y4WKE8qIxIIrQkVBB7iQdOjdFhlxxNl6GAopcPOks1iTBcK80E6UOvmBDgwYG6vifn9oyXJ8f4xu+b/AMo32XGGDI8kW35O/wDaPSR6bIoRbdxT38iQlR7lQ5lwZcb2cFCRkwTg7gB20XdTTgBrTsUeEO5cGXEEld7KP77N0eNgxxrUjjXUHXwh2etBXtG/dDe1Rqn+7+UZTy8ckYV3so3TSKo4IkXUJHWr/fR5R4kgqQyk3Agg79RTp7h4RZoP8Me5v+ZiNZekRhyufK/Z0IybsSeWzG5zU0A6BQbh8o6yocy4MuNywnlQZUNlILRCxQplQZUNhI9y4WKE8qDKhzLgy4WKE8qDKhzLgy4WKE8qLCWmg7h9ojy4dRNB3CKyLRQtPxksE1J4flbo7oYUKACSBUVAP8xFPtbbSByENCePToKAdEUU/a7vohY0+Iam2vE00ANDv6I2jiT2c0sz2jbZqEhQ1NCbiRSu7Snz3dEL7NbLdw9hlGvOowNdwDAihBrw4xjsRjQdC5HApuIodwYf3rC2JxU++6Vc2tqihIUH97dSgOp+cX4Ku5RTbfY+iMi/CiWCtaKqrXt3QvcNSQwoK/CTpWmlBrvjGzOV01JVs7mvuupa3H4SNCN2sS7D5RgS3ckuS1ACpNCADdWtDod1IzcDRZKNJ7yldb6W9IPeUrrfS3pGaw+3GxFVY6Am1aDd3iOmNIssUWVlnkjSycdLdgqEsx3AK3p5xaeyIil57AAb6tag7yYR2dJTB4czpw55AJH5tfhlr27q9vYIye0MVMxDXzj+lB8CDsHT27zGHHnKo9joeT04pz7v2NY3KnCIaIS36JZp4kCsKYLlPIRCJgYm8nmpUkGpqa03Up4RmLQI5Ma/TR8mP1k77I3OC2lhMSbZbAP1aFH+QI53yrHm0EEgXOSU6wBNP1Abu+MDNlAxq+Sm3i59mxJuJBEt21vFNUeu803Hjx135zxOG1tGuPOsn/V6Z175kdf6X9I4m7ZkUPPP8D+kVHKLZfs82i/s35ydnSvy+xEVEzdGsYQatMwnmnGXFpC2wsSqYtnY0WszWhO9tNBrG599yOv9D+kfNsJ+0PefvFuWjj6KMXB35Z7f/IMso9RFL+CP6my9+Yfr/Q/pHnvzD9c/wP6Rjb+yC8x18YHhfUT8I2XvzD9c/wAD+kHvzD9c/wAD+kYy4wVirUET68/g1+I21IIoHNTT8r9PdD+28WksyzMNAS9NCeA6IwKnVf1L941XLndJ/U/2EcOeUVmg/wCY9STaZYy8SpwhcHmUc1od154b4XXbUinxn+B/SIsIP/LT+mZ/8jRSypQpHPj6iONyv3bLQlLdGiG2JPBj2Cx6nyiwWVpVtBvpu8Twiq2Dg1VTOmEUFba7lUb2+/y74r9pTWxJ5xKyh8Mscegv0ns3DzjafVKMblqzrimo3It5m3cMhopuP7ilvq3HxheXt2WGdiGKkAqLedpQEUJp2/KKtMEqio8BAU7/AC+8c31sX2IeWRd4bbeGmmlwVjuDAp4Nu+VYdnrYC2pA30FWHyG+MXPwq0pZXt0r5w9sPbBksJc0kyjQAn/LPDXq9nCOjH1CfYRyKWpIuBteSfzH+FvSOhtWT1j/AAt6Qlt/BWMHXRWNCOhvQ/fvisKDhFnnknRnJyi6ZoPeknrH+FvSOW2vJG9/pb0jOtEUxNI0hlb7kc2aX33I65/gf0h6XtaTQc7gPyt6RgWFIuJHwr3D7R0MRm2UnKHBTMwkUppoBQHRd9O6EBtGaqlQ1v6QBXSmtOiNJj8Ub2Fo4cT0DsitmSwd6jx/pG7TrRzc1bszWJmzCykncKcfWIpjTDoGI7qxpXwak/CK9/8ASPZeAsNzJ4gj+UVqXksskTKY/Z8513nf/fGJ9nYeekuikgUcU3/ERU9+lI2XtJ3Wr4n0jnPPVHifSJcPkr63wVWwsAa3zK3aUNabuwb41WypImT5SHcWqe5QWI+mKsTyOA8T6RY8ncTN9oXLly2ah0ZipApra1NDQnePWJk+MGISUsivyWfLXEFpsuVwRbz2sxIHgAf4opBJY0orG6ttFJupvt6adkMcpsRN9oObLRDaKBWLErrS5qanQ7oVTa7hAhlqVCspN7hirMGoGGqi5QeI1PSYzhNQgki+ZqWV8mEySQFNCbhUUBJ+J1oeg1ltp2RKdnTMzLIoebQmoU3MqgqSNRVhuicYvEkhmw4NxUrq45xeayHp/wDySNd/NPf0MTiNGyQDdLYKS5Llij3CvwrTCrppQEmDzshYo/JWzMM4FxRrdOcASu4H4t35h4wrNLKaiquhqOBVlNR8wRFpJ2pMlv8AiKFeUHtHONSZaoEdTpbVVevZpvrFSUbiak7ySanth6t9zOXGPZm35WUnYJJwG7LmDuegI+sfwxg5j6RrHw+MOBtJw+VaFtqb7BShvusuqBp/PSMqZB40/v5RjB0qs26lrkpPwU+GPP8AH7xZl46XC68I7SQSaAAxljjwVJm/7Q6/6zIsjVUkvwIb4A0S2HsgMoxLb8nDyicR6IMuPcs9MUakSpROlGq96/cRq+W+6T+p/sIyns56fP8ApHbI7fG7tTde7NTurGE8UpST8E84+TT4fEy12f8AGu5l7byxaym+uv8APdrFQuNJoopViFHedBFbkdg8TDODDiYliKzXLQNW2tRSp4a01jJ9Lb2aQyRukzTcqJ2XKlyl0DGn+1ANPErFfIqUDgG24qSAaAi34ugG8b485UTZxMvMloo51pDlmrzbtaCgrTw+UV+D2hMlqVRAxq5DXPoHVVeqjQ6IKE7qxbN0/qS32OjJmip02WyBjwp8dCQbSVBLAHcTRTHBDGgCkki5QEapHSOkdsRLjcS4ZlkA3C1mucgi1goVSaBgJutNd26pq/szGzWZjNltLVqtepLC98uYzDMrbzUQqAKAtrwph9DXZkqcXoQymO5GPw/CCdWAIGnGhGkRz8NoAV+IMRvrozKajgaqYJ20pqBBMw+4Cy5mHNsRDVdxPNBoRpXUEUgmbYeY1SiLUtuZj8Ts54dLGLfSzW1+Zm8mNe5fYb8bCUbVgpX5p8J8h4xSgaboc2W2KMtzLEkLUkBixLHSuoItFOn+sUntjDQgaafFXzAoY3ljnJL+uy+acUk2NM8QzDEZxZ6o8T6RC2IJ4DxPpGsIV3OZ5Y+QZYtpCc1e4faKYuegeMXUgm1d24faOrkvJMJxKzHt+I3y+wiTBYdbWmziVlKaafFMbqJ/M/1IT2k9Hb5fYQ1ygNry5C7pKKKdMxwGY95qPOOlvskZRircn7fmdPtyYNJASQnAKAWP6mYamOJe28SP867pVgpB79IcaY8qaMNhFXNAGZOYAm6lxC10VQP7rvMRi5qFBjhLnSZmgnJbVeBKsoG7opGVx8f3Oip/xP8ARf5/IjUJiVYylEueguaUPgmLxaX0Hs/7itDx3irsLiNDVpLg16y7/NT5xLt2UJeImqu6oYdzAN/ONIute3sc+RWuXunTILoe2DixLxUljuutPc4K/dgflFVfHLmois9qjKEuMkzY8vsORMlTeDKUJ7VJYeIZv4Yy7NWNtsfGJtDCmVNP4qgB+kEfDNXv49tRGO2pgHkTLJop0Nraw6V6e7hHL8HV1MLfqR7MmG02AmNQCY8oyr1BFwNgZpmuptSgoBqa7xHi7amhrlEtWJBZqNzqKym7ncQ7VpTfXQxAsmoJDKQDQ0rUGgIJHzEeNIpWrDQ7unuqYycnZlzyIlnTryWYAOTU86q03AA1J3AbzHOlDXU7gBrU8Igm0B5pqOmNTyQ2ASVnzhRV1lqeJ4OewcPHvumVhB5cmkO8pVEjZ6SSdTlS+8rRm/4HxjFs5Pyi05U7YGIn801lSqqv7xPxN3aADsFeMVJck6wpl+qmpTpdlo7moV46cDwMEjQ1rx1HGnGnRETNw4a0HAdw4QBu2K0zG0pXEYNK80GnAbz2DSJMXh3lm2apUkVAYUqOyHOSjt7XJC7jfdoDzQrHeRprTd0xb/8AiHiyDJlgijCYzCincUCkEio/NupF0t0axwJ4nkb7GTYQ7MwrIq5iMlRzCRS7x49kJ4fFMjB0IBWh1CnwDAisfQeWjH2RylKXJWoB5pYDiD0jXfCSoYMKnCUm+xgnQg6x3fUdO609A6D0mIhNahUnojlHI3/9xRoybpHbMI5fEMCrVJKEMADTduB03btI9tB3E1+R8YJhG7U+AEU2INx2jU8q5d8lJqahSDX91xSvjbGV1FCI0fJfaCuhw03eAQgP5k4r3j7d0V+O2O0ltdUJor6kmvBqbjCXk7Ooh6lZI/6IsBiQolhlUrLcOKftF1UkI1dK2LvrThEM3akwm42M10xlcqblv+IChHN13EGldI9eWq3VYV00017oWxBWvN1HTEKRzOc/IxN2k84gzSKqN4rqSBUkMSATbwAERzBTWIEXo8ItdibIacwLgiUu/eLv3V/mYrtyIUZZZUu5c4NsnAs5AWqswG7VhanjzfGMphzSlftF1yt2mHYSEPNQgzKbqjcny3n5dEU5cadEWk6N+qkuSivY5Cx7OFN1e4+sRsa7ojLcKxXkcvwSX98XeHbmL+lftFAWi7w7cxf0r9o0TLYu5S7Tejsei0+Qh/lA4TGs5+G6TM71AT/6mK7aX7Rvl9hDxX2rDqV1nYdbXXi8r8rDpK7vHpEei/Zm8Nppd7v8CbHYg4bGu7C5WLGnXlzB+U/38MQy5OFAA9qfJDXZBlvfXo6K00upEGE2qpliVikMyWv7N0IE2WOgV0Zew+elOvZsIdRiyB1Th5hbxGkUqu5pd7VNd96oOdjMSaCmawqOqgAFT3KPGONsYsTcRNmL8JainpCgKCO+2vzjuftOWiNKwisA4pMnP+0cdVQPhX++2KytIvFe5lkeq7tu2S1gB48OmLnZGHGH/HxgRZZBCpMS6Y54FE3inT0eMc8rNqCbNVJRBlywCCvwlmANR2AUHjFeVypEPDUOTf2KvDYl5TiZKYq67iOPSCOIPRG0wPK7D4hMvHIqHjcKyiekNvQ9+7pMYS6PDCWNMYs0sevY+jy+SuFmUaTMYpUG1JiuhHEV1OvfFVs3ksk6ZPXNNJMywFQDXStCT+YVoe0GMWksKyuujKQyniCDUHxESJNdahXcA6mjsKnpNDqe2MvRfk0eXFKrgfRxszA4LnTmW4ajNYMx482WBqe4VjO8oeVzYisuQCko6MT8czs0+FezeeNNRGWWWBrxPHiY7ui0cPkT6jXGCpDBmRLL3b/lCd0e3RMoaOUmmnXSOCY4LxpeTvJh59GnApK7RR37F4gdvh0jFxrbLQxym6RZ/wDh7swgNiG/MLJfdXnN4gD5GKHlZj8/FOVNVl0lqem0m4/xFvkBGp5XbdXCyhIkUE1looX/ACk3XdhpuHz4R88TQUiYQb2dXUNQgsUfuSk6R9G5Pz1xmBCOdbTJmdIIFAe+lrfOPmhaLTkztz2Sdc1TKegmAakU3OB0ip7wT2RaWN0Z9Lk4Sp9mL4yW0t2luKOhIbv6R0gjUdhhnDuQvDuPhrG15RbCTGIsySy5lAUfesxd4BI8jHz/ABMiZKayapRh+Ujf2jgR2iMqVDNieOV+x2Zg6KHpG7tiaRLOrAV6NRr8oRviaVjmUEAjs0G+o+e6EotrRhGvc6YitV0YEEEHUGuhBHGNFguUq25eMG/S+2qsP304fLTsEZVZmtY6d6nXzjLi0zTFnePsbD3FhZ2sl6V/03UjwNaeUInk+hxJlK5C5YmaakGoWh761jOYp1caqunGBZj1JvYE7yGINNBTThoPCIdGzzYpf+Tae48NJ505q0/1GAXwFK9xrCW0+U4IswwIXcZtKUH/AOtT9z/WMystCauDd1q1PzrHc2g+E6efhE2uwl1FRrGq/MelzpdRuA41GpPfHuRLctSgHCja+EVLzI5DdEV4eGcvPydvxpWnnAoj0MeMF8TRRgYu8OeYv6V+0UheLvDnmL+lfsI0SVGmIo9on8Rvl9hEMie0tw8tirruI+x6R2R3tE/iN8vsIWrHod0W2pWi6bE4bEazP8NOO9gpaS56aDVD5d8eDYJOqT8Kw6ROHmKaRSmOSg6Irxa7M05xf7yLv3ZJT9ti5I/dlVmt5boBteVK/wDRyed/rzqM47UQaL3+UUoAjqsON92R6iX7qotpM+S634ms2cbyS0xwdHkhFoNACrzTp1OENvKwlKFxoCJZuIvo86t9FpooQg6XMQtafDQ4VkExDNBMu5bwN5SouA7aVjRTMVhiiPMSW4QyZQZBNVDc7tOARqMQkuhH703jFJKuxpB8u9fc7kjBpOrLZCFoRdMa238UFl6X0lc0n8xNOCpbKOHaQonsgZc8i5ipqQlnEVFV4146cR1JxOCKkuqKxy+aEnaFZgutOooZYpTTU7zwjG0MNSoRUax6FBNBuKYlLaknShw/zJ/eiN/JOvgaxmGwiCcvOE1BortQhmV3CjWjMhMuWRrUq2mtVqNpPLzXElaS1LKpuLXAMaNU9IpD2LxGFIn25dWAMghMReOcxo9+hcgi57qVApdUiKWsWimZZa7Kvsd1grHFY8rGhlR3WNPyI2NKxRnZwJsy7aMR8V9a0/SIytY9ExhW1mWu+1iK99N8Vmm1SL43GMrkrPrA2fgsHzmEqWRuaY1W/wBpck17ooNucvRQpghU/wCs4oo/Qp1Y9poOwxghKFa016eMd1jNYldvZ0S6p1UFROFdyWN7sxJLULFjpXXidV8RHsyS6khkYEVqCrAiguNajgNe7WHdjbZyTLDICFmVvq1VVmkl6KNGP4Ap3n5SS+U0xSQirZRFCOS/NV2dgWbriYyn90gcIvb9kY8YtW2JJgph/KwFHarBgDYpdgCRqaA6RJidnzELBlJsuuKgsotZkJJG4VRt9N0TzeUc10KuqliJis9SLrxNFSu6oz29N5gncoXY6qACZhNpP+Z7RXvp7U1P0iKSlIccfkn2Lt2fgSAVYym52U4ZdD+aUSNPMHzjbYPlDgsWoV2Sp/ypwUGvZdoT+kmMFyl2jLnzQ8ssRQghgAFq7tRaAE/GSa11J1IpFQwB3iKcOWzWOd43x7o+q4jkjhWBYSyNCRa708K0j5ijVAiCSxT4GZf0sR9jHt0RwcTPNOM64qhi6kAaIQ0BMYOLbOaiUAxKj7oWWbSPMyLLCyyQzcY4rELTKx5fErC2S0SmAGIboLo0WGivEnDwFohDR6Wg4CiW6L3DNzF/Sv2EZy6L/DHmL+lfsIcTTGil2kfxG+X2EK1jrab/AIrfL/iIv9j4j2XAtipYBnzJ2SjkA5ShLiyg6XHUeHz35Ui6jbZQzEZfiUrXdUEV7qxxWNNyd5RTcROXD4s58mcbGVwKqTudCBVSDCj4CRhZeZiVaczzJ0uVLVzLW2U9jTHYCvxbgP8Apy8lvTT2nopKwVi+2NIw+JnNl4d+bImvkZrNfMWloRwA2taUNYhnbKMzEyZIwz4W+lVd3Y21JaZVwKAKD/DDkR6bq0U1YIu9obMkjFYfIqcLiWlGXqa2lwkxCa1qDXuqI72psJEnyzKJfDTJwlV1qjB7XlPxDDWh4jWHJD02UNY7ly2atqk030BNO+kNNglbGmQvNU4gyhxIXNsGp3kCLfb3KadJnPIwjZEmSzS1RAASVNpZiRViSCfDvhy8BQXdmbBj26LLDTZm0MVLE5hU0ExwAtJaVZ3agpW2uvdDo2RJOOw6pU4XE2PL1NbGBqpNahlYEHWu6HIem32KC6C6LvlDs1JcmVMyXw8xnZTIdy5ZAARMFwDKKm2hiz5S8n5cqXiWXDzJIktLEqYZjMs+5gCLW3aGtQeEOaJ9F7MjdHl0X20EwmEfImSXnzFC5szOaWAxAJWWqjUCu88YZw2wsPmve7+zvhfaJUw/HLudEBcDRipLVG4iHJEekzM3R6oJ3AmmppwHSeyLWVsQy5mJlzxUysPMmy2Um1qFLHUj4lIY/wBiO+SDf+t//ixH3lw5ELG7plOoJNACT0DUx5dFvyEb/wAww/6m/wDjeLTZOxpcyVh2OFmTjOmTlmTUmOokhXChjoV3EnWnwwcqJjickZS6C6NHhkwluJ/w9/sw0mDETAJ34gl3UAotQbtKxxsXZcjEZjsMlZjCRhVvZgJ5S7VjQsOaP/cpEckPSfkz10e1i72DyfOJlTgBSbLmSlLMSBLX8TMLDss8o62VhcNPxYlypbPKWXMpVmDz2RGYNp8FSBRRw8InkkFievkoroAYe5QScsp/hXw1QdHd2v3ai8ClOzpipvg9lJRp0Mho8uhe+C+IUURQxWPKxBfBfFtChisFYXvgvgKGKwXQvfBfAUMXQXQvfBfEUKGKxoMMeYv6V+wjL3xo8K3MT9K/YRWSNMaM9tR/xW/2/wDERYbC28kqXMkYiXm4eYQzKDa6ONA8s9NABTjQdtabaz/it/t/4iOcBPlAnPVmFKgKSCTuoSCKChJr0oBxMPY0WpGow23cHhavgpU5p9CEmYhpZEqooSiy9CadP9ITwe2ZLyRIxizGCMzypsormIXNXUh9GUkV6axVX4av+ZQNuG9kF3SdHYBewFjwERo8m9A11gDXsoNzGrBSAxoNLCe8w0Ts0GA2tg5MxstcRlvJnSnYmWZpMy2hUCiqAAenfHuH25Iw+Y+E9ozmQIjzhKIl1YFyLSdSoAGnExn5jSbDaTfZLGt1C+uYV7NRSvQeyOpUzDml16/BotSNyX1rrvvpToEBsv5PKsusv2u6Y8mfJnSnUICFDDNQ0poQAR2jWIdlcpsnEzHK3yJsws8o01F5dGHATFNCD/3FJImSKvmXEXrbZX4BcWHO4miqK7rq8CDzmyd1K82l3PBLZlK0rQfh606YaG/Izj8ffPmTkqt015i9ZauWXdxFRF9i9t4LFETMXKnpPoL2w7S7JhApcVmfCe7xjPzGw1dC+9qkVpQtzCA2pooJINK1GvRCWk3rQm21q1upfzrbiBWnw1tHGmu+Apo0KcoZMjObBS3lO6pLlsxV7VDFprMT+ZuaKUoAIn2fywBMlsXfMmSJwmS3VUBsIpMln4eIVh21jMB5F6VzMsX3kULnnNZQbq22V+ccTGk2aM19w1AqCuWtaAka5leO7p0EKQuSLj30r4ZpM+5mRrsPM0JSvxy2qa2HQ6bjFttHlPhi2KmSVxJmYlHQrMaWJShwAWAUkkimleMZhWw1RUtS7W0MWty1oFuoD+JdUmmg3DdEOGmSrefQsH5x/EuKc39lQhQ2j1vHFacYaFs0WK2xhMSRNxST1nUAmGSZdk0gAXEPqjEAVpURxO5Sq7Tjl2I2G9mky1NRLUOjLcTSvwsSd9TFBjGlEEyyAQo0XMtZi7bhMq2iW1qd40rviWY2HuNC1LxbS6llFrWordWu7hd+7DQ2XWzeU4TDTZE5S9ZTy5EwUulh6FkJJ1lkqD2EeCPJ7bPs00uUDo6PLmITS6W9LgDwOg8ISlth6reX388IKin4uiXUP+lvpxj2WcPzas9dAxINtaLVgBzqavQdIGtDo0N62aLB7bwWFYzcJKxDTqES89peXKJBFws1YgE7/wCsVON2uHw2Hki4GUZ5cn4WzGVlpQ60tNajjFXOmS7RZ8RWTU1bRrWzRQ6HnW69A04wtmQIbfYu9m7TWXKxKMCTOlqikUoCJivVqndRTuh9+VcyXLkysIzS0lpzqqhLzSSzvqDQVIA7BGVzIMyJpEJtGzxXKxaTXkCZLnTXw80sLQqzEDiaRrqrFq0I1q1e3zDcocMJ6zzLmIzJNWekoJYWdCt8q5uaTWpU6fzxt8F8RSJ5MudqzpBt9mM877s7L7LbbD31r2QhfCuZBmRJVqxrMgvhXMj3MiSKGcyDMhXMgzIChq+C+FcyDMgKGr4L4VzIL4Chq+C+FcyC+AoavjS4R+Yn6V+wjIZkafCP+Gn6V+wisi8EUe0cJMaYzKtQaUNV6AOJhf3fN6v1L6wQRWzXig93zer9S+sHu+b1fqX1gghY4IPd83q/UvrB7vm9X6l9YIIWOCD3fN6v1L6we75vV+pfWCCHIcEHu+b1fqX1g93zer9S+sEELHBB7vm9X6l9YPd83q/UvrBBCxwQe75vV+pfWD3fN6v1L6wQQ5Dgg93zer9S+sHu+b1fqX1gghyHBB7vm9X6l9YPd83q/UvrBBDkOCD3fN6v1L6we75vV+pfWCCHIcEHu+b1fqX1g93zer9S+sEEOQ4IPd83q/UvrB7vm9X6l9YIIWOCD3fN6v1L6we75vV+pfWCCHIcEHu+b1fqX1g93zer9S+sEELHBB7vm9X6l9YPd83q/UvrBBCxwQe75vV+pfWD3fN6v1L6wQQscEHu+b1fqX1g93zer9S+sEELHBB7vm9X6l9YPd83q/UvrBBDkOCD3fN6v1L6xfYaoRQd4VQe8AQQRFkqNH//2Q==">
            <a:hlinkClick r:id="rId8"/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-1643106" y="-5429312"/>
            <a:ext cx="9096375" cy="512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126" name="AutoShape 6" descr="data:image/jpeg;base64,/9j/4AAQSkZJRgABAQAAAQABAAD/2wCEAAkGBxQQEBUUDxQWFBUVFBQVFRQVFRQVFRQUFRUWFxUVFhUYHSggGBwlHBQUITEhJSkrLi4wFx8zODMsNygtLysBCgoKDg0OGhAQGjQkICQsLCwsLCwvMC8sLDQsLC0sLCwsLCwtLCwsNCwsLCwsLCwsLCwsLCwsLCwsLCwsLCwsLP/AABEIALoBDwMBIgACEQEDEQH/xAAbAAABBQEBAAAAAAAAAAAAAAAEAAECAwUGB//EAEYQAAIBAgMDBwcKBQMDBQAAAAECEQADBBIhBTFRExQiMkFS0QYjU2GRkqEVQmJxcnOTsbPSFjOBouGywcI0gvAkQ1SD8f/EABoBAAMBAQEBAAAAAAAAAAAAAAABAgMEBQb/xAAyEQACAgECBAQEBgIDAQAAAAAAAQIRAxIhBDFBURShsdETYWJxIiQzcqLwMjRCgZEF/9oADAMBAAIRAxEAPwD0va+1MZbvXFsWeUyhjbTI2W4BYdwxv9VTyoVMu+DPbIGXbeJW7a6Ny5aNq49xuZ4i25dd1sLByk6xMTpE9pzbSuSAGLMdyqoJMbzu0HrpJtO4SRmII3qVAIndoR8a3+A7q0cni41q0uv78zGPlBtEW1nDE3FW9yoFm5BbNZ5A2iGIYBbxzAEzybxBUga+2trYq3iQmHw7XLQtkM2Qwbzq5tAPOigooYwR50SRFWc/ud74L4Uuf3O98F8Kfh5d0T47H2fl7mRjNu4xUBsq9w81xVzXA4hPP21tGzbynXpF7um85ABxNmJ23jROS2x81i2Q81v+ca2F5AsJ82WlxlOpyAiMwFafP7ne+C+FLn9zvfBfCjw8u6Dx2Ps/L3AL21MajMjKTlt2GLJhrzqpe8y3ShGl0qmQ5Rr0idYinO2MY1x1S03J8geTvNh7gLYhERzmtlpCuGZQDEMm8zAO5/c73wXwpc/ud74L4UeHl3Dx2Ps/L3M87Wxq3ChUlRawbNcXC3eibr3ecZRJzlFW10RJHKEkGIqWC2vjjesi7Y83cNpXYW3BtkrdZnaTopC29PmEwZnQ7n9zvfBfClz+53vgvhR4eXdB47H2fl7m/SrA5/c73wXwpc/ud74L4UeHl3Dx2Ps/L3N+lWBz+53vgvhS5/c73wXwo8PLuHjsfZ+Xub9KsDn9zvfBfClz+53vgvhR4eXcPHY+z8vc36VYHP7ne+C+FLn9zvfBfCjw8u4eOx9n5e5v0qwOf3O98F8KXP7ne+C+FHh5dw8dj7Py9zfpVz13aF0KTn7D2Lw+qjL2MCMVe4wC2jdZjkyhFMGdP61nPE48zbFxEcl0jVpVzg8pMPH/AFDdUv1G0UMVMjk9DIOm+tTD3OURXS4xVgGUwBIIkaFZFRRrqQfSoTI3fb+39tLI3fb+39tFBrQXSoTI3fb+39tLI3fb+39tFBrQXSoTI3fb+39tLI3fb+39tFBrQXSoTI3fb+39tYFryqtm6bZN5SrX1YkWyFNlgo0WSc+uUAEmDMHSig1I6qlXOv5R4dQS2IYBSFYm2wytBJUzb0ICkkfNjWK0MezpbZldpEdicQO766KDUjFv5QLouyEvWuSzAsMrS0AlOkAxcDThWftS5lw6EAsbVi1YUjlQLl0lVByrDsgOu6YLaVp7UXoD73D/AK9ug8dfxKvcFq2CAF5PRTMlMxJLgyJudGNygyZiulwWrUefHI9Ggxre01gk2nOimBeuBh5vNckMdIYMv9Knc2naWZtXZCkkcs0yJk9bqSIz8dIowXscQjFADJBtgLA6NvrHlO9ymomI3GrTfxstFtQASRIGsE9ERc3RlhzG89ERVWRpX9ZlDa1t4Fq0+Ym1Aa7c+ebUyM0gRcgNukVYu1LRIUWb0kWiAbrjW46KNc24G5v+i1aO0UxIvnkEhD0iyhRnPJwCzFpmQBGXcBr2UxxONzAckMpcBjC9FSTmK+c6UDJB0nM2gygEthpX9ZRs+9bu3OTKODDGeVuDcxGi55I063GtX5NT6X4lz91ZDXseIi3MWlEHLBcixmJOeWYTf0gDTedJ6HC5jbQ3AA5VS4GoDQMwB4TNVFkSh2Bfk1PpfiXP3Uvk1PpfiXP3UflpZaqydLAPk1PpfiXP3VDZ1vK15RMC6AJYtANm0YBYntJP9a0stCYJenf+9X9CzSsNJdlpZaty0stOxaCrLSy1blpZaLDQVZaWWrctLLRYaCrLSy1blpZaLDQDX16LfZP5U3lHtCxZuoL1lrrG256O/IASVyzDyREesUS9uQRxBHtq/nNzvD3f81llTlyOnh5KF2ctisdh1tllw1skLFuSCsxcJ6YPSJgxEHU1vbA2qrsLCW8mRJEQAAMsZUmcvTAnirDsovnNzvD3f80uc3O8Pd/zWXw5HR8eBxeLZs7at1m48TQVxm4t8a9B5zc7w93/ADS51c7w93/NWlJdDLXDueZ3Xfi3tag7rvxf2tXrHObneHu/5pc6ud4e7/mtFKS6D1w7njd25c4v7WoW5cucX9rV7dzq53h7v+aXOrneHu/5rRZpL/j5j+JDueV+QD3DtKxmLx52ZLR/Iuca7UbUwpu3F5sM3Km2zHKA5L3QTJ3tm5Qhd5zSK3+c3O8Pd/zS5zc7w93/ADWObVkd1RSzQRyqbVtNyVvmqZWW3duDLLF2GHGZUzSJXEOJJM5TwM9IMeMRhDcAiYEZgw0YbmGhq7nNzvD3f81XfuO6lWYQfo8DP+1ZfDkN54A+1F82PvsP+vbozLWZtPaVooIcfzcPx7L9s0X8p2fSD4+FaajDSD7fkYW8QSCLbQRoRpxrg9j2XvK5L32ylFCWmJbp5pcyequUTu6w1Fd9jcVYu23ttcgOpUkb4PCQa59PJjBEgC/d1MdZO3/66mW5pClzMnF7Kuqltrd92LIzEM+UELbtuWt9LpL5wj60NF+QV5nv3AzM3mtzMT85eNN5N4XDXbJuC7fsZi1sqbltsygKTJFrdJ3eqtrYuCwmEdnt3mJZcpzlSIkHSEHCoxy1JSXI1z43jk4SVNczoMtLLQ3yrZ9IPj4Uvlax6Rfj4VtZy6AnLSy0N8rWPSL8fCm+V7HpF+PhRYaArLQeBXzl/wC+X9CxUvlex6Rfj4UJgtrWM9/zi63RG/0FkcPVRY9Bq5aWWhPlmx6Vfj4UvlnD+lX4+FFsNAXlpZaE+WsP6Vfj4U3y1h/Sr8fCnbDQF5afLQfy3h/Sr8fCm+XMP6Zfj4UbhoDctLLQXy7hvTL8fCl8u4b0y/Hwo3DQG5aWWgfl7DemT4+FL5fw3pk+PhRuGgOy0stAfL+G9Mnx8KX8QYX0yfHwo37BoD8tLLQH8Q4X06e0+FN/EWF9OntPhRv2DQaGWllrP/iLC+nT2nwpv4jwvp09p8KKl2DQaOWllrO/iPCenT2nwpfxJhPTp7T4U6l2DQaOWllrN/iTCenT2nwpfxLhPTp7T4UVLsGg0stLLWb/ABLhPTp7T4Uv4lwn/wAhPafCipdg0HJY89AfeWf1kq+aExzdAfeWf1Uq+ayLJk1ZhT5xPtr+YqgmntuQZUAsNVBMAsNVBI4nSk3SscVbSM3ybP8A6VfvLn5JWjNZXk2x5uQwgC4cp1kkgZwRwEL7TwrRJrDg3eCP2O//AOqq4vJ9yRNRJppqVi0bjBAQpbQFjAns1iuo89bkSaiTWztzCpbQELkbNCj5xWDObUzHR6XrrDJpxdoqUdLocmhsOeld+8H6VuriaGw56V37wfpW6oQQTUSavs4bMrOzBEUqCzBj0mMKoVAWYngAd1U7RUWCBcdAGUOjZhldGEhlJ3gg01JXRWl1ZAmoE1Qcdb9Invr41E4636RPfXxq7Ea+xsEt64Q5MKubKvWbUDTQ6CZMAmlt3ACyy5CcrgkAkEgqxUiRvHA1jHG2/SJ76+NEXtpHEPJuC40ACCugG6Au7/NTT1XexW1VRAmoE1p3djsMy57ZuW1z3LIcG6iwplk7NLiH1Z1nfWIcZb9InvL41cZxlyYOLXMuJqJqk4y36RPeXxqBxlv0ie8vjWloReTUCapOMt+kT3l8aicXb76e8vjTtDLiaiTVRxdvvp7y+NROLt99PeXxqrQFpqJqo4tO+nvL41E4pO+nvL407QFppqpOKTvr7y+NMcUnfX3l8adoZaaiaqOKTvr7y+NNzpO+vvL41VoC2lVJxSd9feXxq2aaA6zHHoj7yz+qlETQeNboj7y1+qlX5q8oyNrCbKFy2jSwL9sDJ/O5PKD3oM/0NJdguSsMOkpYaN2ZdP7hru+FZFmCyhzCyJO+BOpitW3g8MSZukdJQIcHokrm1yCdCxn6NSUqfQkuxSVBZlWVzCBABZkJJ01HnZJHbNRGwX7yznVCNdGOWQTxGcaeo0wsYVlQ5yhK6rnElocwxy9E9QTu13ChsfYsKk2bhds3aRBWXG6AQYVO351C22RT33fqVbTw3I3Mkk9FDqIMsgY6dm+hCaiTUSa0RmSmmJqOaozVASJobDnpXPtj9K3VxNDWD0rn2x+lbpjNfDbRC2XsXHuW0uOhLWcucwdUOYEFG3EcPrpttbS5d1KiFRFtqIA6K+pQAN50AgVk4o9X7a/nWrgeS5Js3J55P8wv1MhjJl+dm/27JqdCT1F6m1RnlqiWrdOEwiOvnC4m1IzCNbjC4SQoMBVU9h6VQuYLCdKLxG6BIIEgaDodPUkTpEazV6xaTDLVSl3LfttwVz7GtV0XM8HJAumNCCXAJ0uSubLCglUM5TvrmsTAvjKZGW7B4jNbiqtS2CqOrxPlDae7cvhna6bTWBaKqEti4LZbpDV+qCJEjMdTpHLlqos9a59sfppVhNGPGocipSb5iJqJNbmxdlK6co/TmQFGbosD87KZkiI7Ky9q2lS862z0QYHbHET2wZH9KuM03QnGlYKTUSaRNRJrQQiaiTSNRNUMU1EmnJqJpgbFjyeuXLS3EZSGVSqlgCS13kgup011ndTW/Ju+VJICnoBVLDM5dragATprdSSd26s+3j7iwAxIEDKScpVXzhSAd2bWuh2Ul7FIX5y1sviHZlBkZgbDB1SREMwYmdBbmNKzk5R3bKVGV/Dt/gpGpJFxCFVQ5LMZ0XzVzXcctJvJrEiJQasU66bwWBO/dKsJ9VbmztnXVNjLjAesypBZVL22OkOJkO+ukSTxrnMbti+bjZrrfzGbotC5iSCVAMRqd3GiM5SdJrzHSM/bGGazylu5oyqZggjVZEEb9CKjUdo3muK7OSzFTJJkmFga/UBSrZX1JOnxp6I+8tfqpV80PiVLBQokm7ZAHEm6gAozF4R7RAuKVnUHQg8YIMV5RlTqx8NeRXVrgzICCw4qN4rUO3sK0Z1zABR8wdVLSkBc0CcjfVIrnMafNv8AZNCbD2at9XLC45UoAlooGh82a4c+mVcond1hqKTLgdVa2xhAsZN6AHqauPnkZtezT1euq9pbVw94NyadMvmzdGYniG00gRu7awsZ5OZbdtrTglrbOc5Chgtu25a3G9fOMuvah14Z2xz0z9n/AHFNUN2kbM0xaq8ViuRKDk7jTctZm5IFGRlLMltidXMgbhqp1pYgdCYcSrGLi5HGrLqsmOrO/cRUwzQlNwXNGuThMuPFHLJbS/vmbi+UVnkQjCWyorMCmo0W5GvbbRR9c0525g9ByYyhi0Rb3m2qzGbipMbtZ7K47Y2zOclxnCZFVpbcZuIkE9nWopPJt+XZCfNq18B1Cs7ciGJAthpDHLoDFVsZ7mljcbauZRZVVgNMEEkliRrJkBco/oaz7B6Vz7Y/Tt0Lh8HyWLe0TPJm4pYDfkmSBPq3VYmMsgsfPdIyfNJ3VX0v0RRPPjx1rdGuLhM2a3jjdFuKPV+2v51J7oG8gfWQKpXFW7rhFW4NVymJLEDXMgkqJnUE6dlZ229H+pfyLVWLiMeVNwdhn4TLgaWRVZ02zdo4ZLbC8udiykEFYCgqYzSCJhxpxFHYfb2EVpyaB86wLYAPm9cmeAeg436Zgaxdq+SoRsti6HblbqQzZYFu3baDKjp9MzErGsiDVtnyXtvcVAb0FAwuDkit+VtmbIMEAcoSZnRDqDpT1JmaTQHfxKszEMNWJ3jtM0O584v2Ln+q3Qe1dmGxBLK6uXCMpmchAM8Dqp/rRrBE5Mubkm3ICW1ZYYjtLjXocO2qlnhCOqbpF4uHyZZaYK2LDISbu4AMCSzKoHQtjexA3kVaU+nb/Gs/uoTEYi2Ld0JyhNzL1kVQIKdoc9icO2jsWVW46i3bgOwHm7Z0DEDWKwjxM8s3HDTSrnfWztlwePBijLiVJNt7Kuld/uRQsvVuIs78t+0J+uHqs2/pW/xrP7qRujuW/wAK34VE3voW/wAK34Vt+a+nzMvyX1/xEbX0rf41n91MbP0rf41n99Ll/oW/wrfhTcv9C3+Fb8Kf5v6fMPyX1/xEbB71v8az++omwe9b/Gs/vp+cfQtfhW/209q4zGFt2yeHJW+zU9lO+L+nzCuC+v8AiR5EAEu6AdmV0uEkmOqjEx2zVGKtlVJEEEGGUyDp8D6jBo/kei3LW7arAgwtvpZhAlFn/wA3igtoZgsMAqwSoWMh03gjRvrkmlhyZ5ZXGbjVdOZWfHgjiUoKV3zdUYBxT941E4lu8aqmtDYuItW2uHEJnU2Lyqu6bjLCQwByGfndlbWzjoD5y3eNLnL941sbX2lh2uYkWbCFbrIbTQyG2qqJAUEAaz2azrNYNCk2Og2zdLW7mYk9E/k1aNZeG/l3fs/7NWlNdGPkSzp718plZYkXLRg7j51ND6jurZ21tJLioluYBzkkZellywBv3byd5rn8YeiPt2v1Uq+a8yt7MlJqNEcSpZGA3kEVkHZz8B7RWxNNNOhJ0ZuHsXrebkyUzDK2V8uZeBg6j1VZs/DMjEsI0jeD2ijs1NNNIbkyxXAiVDQ6XBOYQ6TlPRInrHQ6VVcHRIHA/lSmmmmkrsHOTSTey5GQuCuDdpO+Gie38wPZV9w4gqgLaWyxQgqGUsZY5x0jJPaaPmmmnpQ9TAMDh3S5mOm/WdZo+1jrhZ5uPo4A6TaDIh/MmmJoewelc+2P07dUkKy/F4pjGurMgY6SwGgzHe2g7aztoYZnYFR80DeOJ8aJxPzftr+dWE01FckU5N7szcLavWiTaYoSMpKPlJU7wSDu9VUfJ7d0e0Vrk0xNNRQajNv2rzhQ7FggyoGeQg00UE6DQbuAo+3iriFFV2AyNoGIEgpw+s+2nJqhz5xfsP8A6rdUopBdl13FO9nEB3ZgMkAsTGto9v1n21btA+eufeP/AKjQY/lYn60/OzReOE37g43HH95rnx/7M/tH1Z3ZP9PH+6XpEoJqJNbGM8mr9tspAZomEzSfOcnuKg9Y79xGoNCDYuIO60x6WTSD0okDfw7d1dalHucVMAJrsNk7Gw9yxbYpnLAZmDNmzneBBgZeEevs1wbmwMQMkWywdQwKkECQTDHcp07dOBNXbPs4ywIs2yvKNlkqubMueVlur1H3908KnJ+JfhZUduaMnFIEdlGoVmUE74BI1pYX5/3V3/QaLu7CxAEm2x6BcxBIEsDmG/NKPpv6J4Gg8Iev91d/0NRnaeCf2foa8N+vD9y9STpaWFa3/wC3abMrMGLMiMZklQDJ3LQ+IuyhVQFXUhRxIiSTqTVmMPSX7qx+jbocms+E4XDGMZxirpb/APRvxnFZpzljlNtantfzMk4J+A9opHBPwHtFak0011fDRx2ZfMn4fEU3Mn4fEVu4DBtefKsDSSTMAbuz1kCPXTY7BtZbK8aiQQZBHEUaY3QWzIt2Slu5m7VP5GjpqrFdRvst+Rqya0SrYR0V1Awht2h0JGoMjUajUCq+bLxf8W7+6ui2ZsFb1lWzsGeYgKUUyQFbtnTs4isEmvKTTM3For5svF/xbv7qbm68X/Fu/uqyaU1VE2V82Xi/4t391NzdeL/iXf3VZNNNOhlfN14v+Jd/dTc2Xi/4lz91G4bA3LiuyCQm/wBZPzVHzj6qGJoVD3KubLxf8S5+6mOGXi/4lz91WTTTVUIr5sOL/iXP3VK3bCzE6mTJLEmAN5M7gKeaaapIY11Awgz2HQkGRu1GtVnDji/4lz91FYPDm7cW2sS7BRO4T2mtja3k8LVo3LTlwuUsGUDRjAZYO6ew60nJJ0xqLatHNnDrxf8AEufupubji/4lz91WE001pQio4ccX/EufupJZAMiZgjVmbQxO8+oVOaYmnQyC/wArE/8AZ+dmise0XrhHZcf/AFmhLf8ALxP/AGfnZrR2hg35VzEZrlzKG6JfpSSk9beN3GuWElHiJtvpH1Z6E4ylwmNRV/in6RLH8ocSWzcrrruS2NS4cmAsSWAJ49tH7ExmKxGZLd0LlyMBktBczXFTsXQdM6D2VyW0brWxp0TMGRqP6GiF2ZjQxXLlhnViWtKqm2LbPmYmABylvXdLCJNdMtK2OJWdfbweMVMq30C28iKpQarksxmU25MLiF0fUawKzNp7RxeFvG216WENmyoQcwczLLJ/nXPe9QrncZZxdpDcuhlQuVLEqQXkqdxPbbYTuOTQmKFtPfu52EtkQ3HJy6KIBMnfvFEWuvoPc322/iCGHKdYEHoW9QS7H5umtx4PZmMRQeD3v91d/Tahtn2rl1JVWffJVSfbAo7D4S4ucvbdRyV3VkYDqHtIoz6VhnXZ+htwt/Hh+5epRjesPurH6NuhjRGO6w+6sfo26GNacP8ApQ+y9CeJ/Wn+5+oppq6W3jcI/JC7HJqqzbFmGVltZWzXkIdsz69vrjdU8PfwC5g1s8kygZ2W6WLDE5iqmRlYWQmojVulI0q/ifJmdHO4PGPZYlCNRBBAIImdQfWBUcVi3umbjZiNOzdJPZ6ya3rV7ZoKZkciFzgm6O2yGzQ3W/6g9GFjJpNTt39nLbjKzMbbKxy3JnNbYZZaFaBcUMNNRO80ald6X/4FfM5PFdRvst+RqyaK8pmsFn5oCLfJnfm60NMZ+lERv7Z7KDrSLvcR12D2tcs22S3lGYkl8vTEgAgN2aCgZojE7NvWwWe2wUEqXglZBjrbontoa5bZYzKyyJGYESOInePXXlquhk9XUeaU1XNaPk8obE282SASYcgAwNAJ7ZiB6qb2BK3QCGndSmt7yvuIWtgMGugMLjAg6aZQxGk9b6hXOzRF2rHKNOjW2Ttk2FZSmdWObrZCGjLMweygMViDcuO5gF2ZiBuliTp7aHmnO6ew7jxjfTSV2Ftqh5ppqM0pqxDzTTTTUSaYFiXCpBUkEEEEaEEagg0Titq3rs57jEMACJhSAZHRGm/WgSaaadIabJE1GaaaaasByaYmmmok0xj4S6AboZcwYgETG4W2Gv1iptbskTlZSCZUEEMNI6R6vb2GhbJ1f7X/AASrCawycLhyu5xtnXg43PgWnHJpA+272dVnQDogCdAAYEnU/wBaKxHldiLhbleTuKxuEo4dkIuC0CgGfoqDZQgAiDOutVsJ31DIOA9lbfDXJGDm27fMJwHlbct5AUQojTltgWmIDXGW3mhgEBvPoF3GJrIubRuEtDMFYOuSSVVHMlFB3Ddu4UaUHAewUxQcB7KaxIWols+6vIqtxMwDOw6RWC2UHs16i0TbS0+YC2VIR2Bzk6qpI0j1UJu3UTgD0mEgTbuAZiFElCAJOgrn4ng8UoSk43Kn6HdwnG5oThBTaja2vbnuRx3WH3Vj9G3Q81ovbDRnVZCopIxeHAORQoMGY0UdtK5bDFuVti0oJAcECIMZYGl2N2gn11OHjYRjDG07pL/F9EaZ+BySlkyKUatv/JdX9/UyLuIVTBrY2J5V28MgU2hch3fMTB6XJdHVGgeaIPEORpvrmtodb+g/3rp8OuCPJTzfLyfRzG+Lhvcj0hiSDAXld0R2RpNdeSfRo89IIw/lvbTk/wD06+bEaELMplaPNkrO/j665u7jkLEjQEkgamATMf0ovbOzMPay3bbu1q7cvC2gyqwVWGRsxJLKQY1AMg9tA7evWXuKcMAF5NQ0IyAuJzEKWaOwbzu1JMmlCaXJDaHxJ8232W/I1bVF/wDlt9g/6aurqXMg9iuKrAqwBDAqRxU7x9VD4vZ9u8IugtGYiGggtEme3cN9OLlSFyvmlJrkd7inzMrD+TVoLFwuWJPTBAC8IWDPr+Fc3jtnXLM51OXMVDR0WidR9cSK7rPSYgiGAIO8ESPZWsc8lzMZcPF8tjicPsa/ct8oluV1I1WSBvKrMn+grPmvSLDBAoUABYyiNwBJA+rU1jWPJu10s5ZpOhkrk4kAaE/XppuraPER6mUuHfQ5Ca1cTtvPYFnkxAVRMzBXLDKI00B941Ri9jXbSs7L0VaJkEkd6B2VRjcBcshTcWAw01B4EgxuOo0ra4yMalEHmmmozTTWhBKaaajNa+y9ii/ZZxcAYZoWBHRXN0jMieyAdxockuZSTfIyZrYVcMcGx0F1Y1JOdnLbguaCuX1aceOJNImqasE6HmmmmmmmrEPNMTTE0xNMZXaOr/a/4JVk1TaOr/a/4JVhNNDNXYeyecl5bKEy7gCSXJCgSfUdat2/sZcOqtbYkE5SHK5gYkEQBIjtFR2S17DDlRbDo6rpnXMRnKowCnOvTBExruqjaq37zC69ogHMigA6C1GYZetpn1J41H4tfPYrajMmmmrhg7h3W3O7cjdu7spWcHcdlVEYl+qMp6WsSCdIkjXcK3tElBNNSYQSDvGn9ajNUMc09y4WMsSeySZ0HZUJpiaYFGIw2YzMaRuqrmX0vhRc0qWlMdgXMfX8P80uZfS+FGV2dvyfw62iW6QgtypLCFyyGUqcserWaibhDmhq2cPiP5bfZP5VbVOJ6jfZb8jVlbLmI9TFypC5QQuU4uV8ueiGi5UhcoIXKcXKADRcqXKUELlSFygAwXKrvW0eM6hspkZgCAYiYOlUC5Uhcpp0KiRw6i26IBbFzNmyAL1hB/8Azs7IoXZexrNmcyrcJ0m4oYKPUp0/rRPKVLlKtZJLqS8cX0Of2xsAtdY4ZQEyhspMAMd6rP1T/wCCsUY67bRrOdlQnpJuk9s9vZurus9V3bCP10VvrUGt4cT0krMZcP1izz6aYmu5x2yrN587rrEHKck8DAG+sdvJfVouQPm9GST9LXSuiPE43z2MngmjnZpia0fkK/mICbu2QAfqJNZ11CpIYEEaEHsrojOMuTMnFrmhppppppia0EQtHV/tf8Fqc0Ot2GeQ3WHzWI6q9oFS5wODe4/hQmM67ZIxPJ23ti0gVDluNvZbdw3BbeWhQWJO4HQeqi8OuNLg3FtoCTEgkBhctBdFedDbUjWDlMzNccNsXAgQXLuUAgLF2ADvER6z7af5bu6edvaEkfzdCWzE7uOv11Gn7FJm9jNp4rDgM+WLkFSCTORbSjQNppbTT1n+g48rL4KmLZygDqsAYZGUmGGo5JPrA1msTEbTe4ALj3GC9UMLhA3bpHqHsqjlxwb3H8KtRj1C2dZsTYdu/ZN26WJYuegQAmU67wZJmY0rA2nhOQvPbJnIxE8RvB9hqrA7Wawwa2WGswUcqT61iDVF7GZ2LOWZmMklHkk9u6nFNSdvYHyJE001Vy44N7j+FNy44N7j+Fa2hHV7Iw1nmpa8Fgls7dEsN4WD1lPAD4zXMTVXLDg3uP4UuXH0vcfwpRVNu+Y2WzUuVbLlzHL3ZMezdQ/Ljg3uP4UuXH0vcfwq7QCxPUb7Lfkasoe/dBRoDdU/Mfh9VX01zA78XKflKqpV8seiXi5T8pVFKgAnlKlylCip0AEcpTi5Q4qQoAI5SpcpQ1OKACeUqXKUNUhTAI5Snz0PUhQBfmoPF7Pt3TLrJ47jVwqQpqTW6E0nzMjGeT1tli3KNxkkH6/8Vh3dhX1MZJ9YZYPxrs6RrohxWSPz+5lLDFnB4rZ120JuIQOOhHwoSvRbiggg6gjcd1ee4gQ7R3j+dd3DZ3lu0c+XGociuaaaVNXWZHRt5MFkttaZukqliysdWFqMqKufrXQJAIgZsw1Ap/he7BLMi9QAnNDFxZyhWCwRN9VndIbhWDyhG4nTQanQHfHCm5Q7pMcJ0qVGfcq12N2/5M3EttcLrlVojLdDnoqZ5MpmHXGhHE7tahgdgm9bRlJGdVgkHILjYkWchYfROaN9YvKt3jrqdTqd002cjQExvie3j9dPTKuYWjoH8mGyZluIegbhJzAcnkVw4kT89AZ7XFWP5H3VcIblqSxURnOoVmaYXSMp3xOnGuaLnieG/s4fAeylyzb8xkbjJkdlPTPv5BaOlv8Akk4CAXFDkOXDBgqi3yWdg0dguFoOsIYmDAuxvJ430W4zhbZzkwrFsqSDBjLObTLMxrEUFsm4Yv6n/pn7T2vbU+0Ej6iaAzkaAmN8TpO6fZQlPdWPY6LAeTi3cMt7lCCbV98uUddDc5NR6mFm6T9mpXvI28jKpuW8zlltr0wXZVLMBKwIynfwrm854n2/+cT7TWhsO83Kk5jItXiDJkHk21B7DQ1NW9QbGnb8kXuANauIVItHMc0HOtsllIBlRyq+uKGx3k81nD3LzOGCqjJlV4YO1sAlioC6XJy79N0ViLdYaAkDhJ7N1LlDukxwnT2f0HsqlGfcLR//2Q==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128" name="AutoShape 8" descr="data:image/jpeg;base64,/9j/4AAQSkZJRgABAQAAAQABAAD/2wCEAAkGBxQQEBUUDxQWFBUVFBQVFRQVFRQVFRQUFRUWFxUVFhUYHSggGBwlHBQUITEhJSkrLi4wFx8zODMsNygtLysBCgoKDg0OGhAQGjQkICQsLCwsLCwvMC8sLDQsLC0sLCwsLCwtLCwsNCwsLCwsLCwsLCwsLCwsLCwsLCwsLCwsLP/AABEIALoBDwMBIgACEQEDEQH/xAAbAAABBQEBAAAAAAAAAAAAAAAEAAECAwUGB//EAEYQAAIBAgMDBwcKBQMDBQAAAAECEQADBBIhBTFRExQiMkFS0QYjU2GRkqEVQmJxcnOTsbPSFjOBouGywcI0gvAkQ1SD8f/EABoBAAMBAQEBAAAAAAAAAAAAAAABAgMEBQb/xAAyEQACAgECBAQEBgIDAQAAAAAAAQIRAxIhBDFBURShsdETYWJxIiQzcqLwMjRCgZEF/9oADAMBAAIRAxEAPwD0va+1MZbvXFsWeUyhjbTI2W4BYdwxv9VTyoVMu+DPbIGXbeJW7a6Ny5aNq49xuZ4i25dd1sLByk6xMTpE9pzbSuSAGLMdyqoJMbzu0HrpJtO4SRmII3qVAIndoR8a3+A7q0cni41q0uv78zGPlBtEW1nDE3FW9yoFm5BbNZ5A2iGIYBbxzAEzybxBUga+2trYq3iQmHw7XLQtkM2Qwbzq5tAPOigooYwR50SRFWc/ud74L4Uuf3O98F8Kfh5d0T47H2fl7mRjNu4xUBsq9w81xVzXA4hPP21tGzbynXpF7um85ABxNmJ23jROS2x81i2Q81v+ca2F5AsJ82WlxlOpyAiMwFafP7ne+C+FLn9zvfBfCjw8u6Dx2Ps/L3AL21MajMjKTlt2GLJhrzqpe8y3ShGl0qmQ5Rr0idYinO2MY1x1S03J8geTvNh7gLYhERzmtlpCuGZQDEMm8zAO5/c73wXwpc/ud74L4UeHl3Dx2Ps/L3M87Wxq3ChUlRawbNcXC3eibr3ecZRJzlFW10RJHKEkGIqWC2vjjesi7Y83cNpXYW3BtkrdZnaTopC29PmEwZnQ7n9zvfBfClz+53vgvhR4eXdB47H2fl7m/SrA5/c73wXwpc/ud74L4UeHl3Dx2Ps/L3N+lWBz+53vgvhS5/c73wXwo8PLuHjsfZ+Xub9KsDn9zvfBfClz+53vgvhR4eXcPHY+z8vc36VYHP7ne+C+FLn9zvfBfCjw8u4eOx9n5e5v0qwOf3O98F8KXP7ne+C+FHh5dw8dj7Py9zfpVz13aF0KTn7D2Lw+qjL2MCMVe4wC2jdZjkyhFMGdP61nPE48zbFxEcl0jVpVzg8pMPH/AFDdUv1G0UMVMjk9DIOm+tTD3OURXS4xVgGUwBIIkaFZFRRrqQfSoTI3fb+39tLI3fb+39tFBrQXSoTI3fb+39tLI3fb+39tFBrQXSoTI3fb+39tLI3fb+39tFBrQXSoTI3fb+39tYFryqtm6bZN5SrX1YkWyFNlgo0WSc+uUAEmDMHSig1I6qlXOv5R4dQS2IYBSFYm2wytBJUzb0ICkkfNjWK0MezpbZldpEdicQO766KDUjFv5QLouyEvWuSzAsMrS0AlOkAxcDThWftS5lw6EAsbVi1YUjlQLl0lVByrDsgOu6YLaVp7UXoD73D/AK9ug8dfxKvcFq2CAF5PRTMlMxJLgyJudGNygyZiulwWrUefHI9Ggxre01gk2nOimBeuBh5vNckMdIYMv9Knc2naWZtXZCkkcs0yJk9bqSIz8dIowXscQjFADJBtgLA6NvrHlO9ymomI3GrTfxstFtQASRIGsE9ERc3RlhzG89ERVWRpX9ZlDa1t4Fq0+Ym1Aa7c+ebUyM0gRcgNukVYu1LRIUWb0kWiAbrjW46KNc24G5v+i1aO0UxIvnkEhD0iyhRnPJwCzFpmQBGXcBr2UxxONzAckMpcBjC9FSTmK+c6UDJB0nM2gygEthpX9ZRs+9bu3OTKODDGeVuDcxGi55I063GtX5NT6X4lz91ZDXseIi3MWlEHLBcixmJOeWYTf0gDTedJ6HC5jbQ3AA5VS4GoDQMwB4TNVFkSh2Bfk1PpfiXP3Uvk1PpfiXP3UflpZaqydLAPk1PpfiXP3VDZ1vK15RMC6AJYtANm0YBYntJP9a0stCYJenf+9X9CzSsNJdlpZaty0stOxaCrLSy1blpZaLDQVZaWWrctLLRYaCrLSy1blpZaLDQDX16LfZP5U3lHtCxZuoL1lrrG256O/IASVyzDyREesUS9uQRxBHtq/nNzvD3f81llTlyOnh5KF2ctisdh1tllw1skLFuSCsxcJ6YPSJgxEHU1vbA2qrsLCW8mRJEQAAMsZUmcvTAnirDsovnNzvD3f80uc3O8Pd/zWXw5HR8eBxeLZs7at1m48TQVxm4t8a9B5zc7w93/ADS51c7w93/NWlJdDLXDueZ3Xfi3tag7rvxf2tXrHObneHu/5pc6ud4e7/mtFKS6D1w7njd25c4v7WoW5cucX9rV7dzq53h7v+aXOrneHu/5rRZpL/j5j+JDueV+QD3DtKxmLx52ZLR/Iuca7UbUwpu3F5sM3Km2zHKA5L3QTJ3tm5Qhd5zSK3+c3O8Pd/zS5zc7w93/ADWObVkd1RSzQRyqbVtNyVvmqZWW3duDLLF2GHGZUzSJXEOJJM5TwM9IMeMRhDcAiYEZgw0YbmGhq7nNzvD3f81XfuO6lWYQfo8DP+1ZfDkN54A+1F82PvsP+vbozLWZtPaVooIcfzcPx7L9s0X8p2fSD4+FaajDSD7fkYW8QSCLbQRoRpxrg9j2XvK5L32ylFCWmJbp5pcyequUTu6w1Fd9jcVYu23ttcgOpUkb4PCQa59PJjBEgC/d1MdZO3/66mW5pClzMnF7Kuqltrd92LIzEM+UELbtuWt9LpL5wj60NF+QV5nv3AzM3mtzMT85eNN5N4XDXbJuC7fsZi1sqbltsygKTJFrdJ3eqtrYuCwmEdnt3mJZcpzlSIkHSEHCoxy1JSXI1z43jk4SVNczoMtLLQ3yrZ9IPj4Uvlax6Rfj4VtZy6AnLSy0N8rWPSL8fCm+V7HpF+PhRYaArLQeBXzl/wC+X9CxUvlex6Rfj4UJgtrWM9/zi63RG/0FkcPVRY9Bq5aWWhPlmx6Vfj4UvlnD+lX4+FFsNAXlpZaE+WsP6Vfj4U3y1h/Sr8fCnbDQF5afLQfy3h/Sr8fCm+XMP6Zfj4UbhoDctLLQXy7hvTL8fCl8u4b0y/Hwo3DQG5aWWgfl7DemT4+FL5fw3pk+PhRuGgOy0stAfL+G9Mnx8KX8QYX0yfHwo37BoD8tLLQH8Q4X06e0+FN/EWF9OntPhRv2DQaGWllrP/iLC+nT2nwpv4jwvp09p8KKl2DQaOWllrO/iPCenT2nwpfxJhPTp7T4U6l2DQaOWllrN/iTCenT2nwpfxLhPTp7T4UVLsGg0stLLWb/ABLhPTp7T4Uv4lwn/wAhPafCipdg0HJY89AfeWf1kq+aExzdAfeWf1Uq+ayLJk1ZhT5xPtr+YqgmntuQZUAsNVBMAsNVBI4nSk3SscVbSM3ybP8A6VfvLn5JWjNZXk2x5uQwgC4cp1kkgZwRwEL7TwrRJrDg3eCP2O//AOqq4vJ9yRNRJppqVi0bjBAQpbQFjAns1iuo89bkSaiTWztzCpbQELkbNCj5xWDObUzHR6XrrDJpxdoqUdLocmhsOeld+8H6VuriaGw56V37wfpW6oQQTUSavs4bMrOzBEUqCzBj0mMKoVAWYngAd1U7RUWCBcdAGUOjZhldGEhlJ3gg01JXRWl1ZAmoE1Qcdb9Invr41E4636RPfXxq7Ea+xsEt64Q5MKubKvWbUDTQ6CZMAmlt3ACyy5CcrgkAkEgqxUiRvHA1jHG2/SJ76+NEXtpHEPJuC40ACCugG6Au7/NTT1XexW1VRAmoE1p3djsMy57ZuW1z3LIcG6iwplk7NLiH1Z1nfWIcZb9InvL41cZxlyYOLXMuJqJqk4y36RPeXxqBxlv0ie8vjWloReTUCapOMt+kT3l8aicXb76e8vjTtDLiaiTVRxdvvp7y+NROLt99PeXxqrQFpqJqo4tO+nvL41E4pO+nvL407QFppqpOKTvr7y+NMcUnfX3l8adoZaaiaqOKTvr7y+NNzpO+vvL41VoC2lVJxSd9feXxq2aaA6zHHoj7yz+qlETQeNboj7y1+qlX5q8oyNrCbKFy2jSwL9sDJ/O5PKD3oM/0NJdguSsMOkpYaN2ZdP7hru+FZFmCyhzCyJO+BOpitW3g8MSZukdJQIcHokrm1yCdCxn6NSUqfQkuxSVBZlWVzCBABZkJJ01HnZJHbNRGwX7yznVCNdGOWQTxGcaeo0wsYVlQ5yhK6rnElocwxy9E9QTu13ChsfYsKk2bhds3aRBWXG6AQYVO351C22RT33fqVbTw3I3Mkk9FDqIMsgY6dm+hCaiTUSa0RmSmmJqOaozVASJobDnpXPtj9K3VxNDWD0rn2x+lbpjNfDbRC2XsXHuW0uOhLWcucwdUOYEFG3EcPrpttbS5d1KiFRFtqIA6K+pQAN50AgVk4o9X7a/nWrgeS5Js3J55P8wv1MhjJl+dm/27JqdCT1F6m1RnlqiWrdOEwiOvnC4m1IzCNbjC4SQoMBVU9h6VQuYLCdKLxG6BIIEgaDodPUkTpEazV6xaTDLVSl3LfttwVz7GtV0XM8HJAumNCCXAJ0uSubLCglUM5TvrmsTAvjKZGW7B4jNbiqtS2CqOrxPlDae7cvhna6bTWBaKqEti4LZbpDV+qCJEjMdTpHLlqos9a59sfppVhNGPGocipSb5iJqJNbmxdlK6co/TmQFGbosD87KZkiI7Ky9q2lS862z0QYHbHET2wZH9KuM03QnGlYKTUSaRNRJrQQiaiTSNRNUMU1EmnJqJpgbFjyeuXLS3EZSGVSqlgCS13kgup011ndTW/Ju+VJICnoBVLDM5dragATprdSSd26s+3j7iwAxIEDKScpVXzhSAd2bWuh2Ul7FIX5y1sviHZlBkZgbDB1SREMwYmdBbmNKzk5R3bKVGV/Dt/gpGpJFxCFVQ5LMZ0XzVzXcctJvJrEiJQasU66bwWBO/dKsJ9VbmztnXVNjLjAesypBZVL22OkOJkO+ukSTxrnMbti+bjZrrfzGbotC5iSCVAMRqd3GiM5SdJrzHSM/bGGazylu5oyqZggjVZEEb9CKjUdo3muK7OSzFTJJkmFga/UBSrZX1JOnxp6I+8tfqpV80PiVLBQokm7ZAHEm6gAozF4R7RAuKVnUHQg8YIMV5RlTqx8NeRXVrgzICCw4qN4rUO3sK0Z1zABR8wdVLSkBc0CcjfVIrnMafNv8AZNCbD2at9XLC45UoAlooGh82a4c+mVcond1hqKTLgdVa2xhAsZN6AHqauPnkZtezT1euq9pbVw94NyadMvmzdGYniG00gRu7awsZ5OZbdtrTglrbOc5Chgtu25a3G9fOMuvah14Z2xz0z9n/AHFNUN2kbM0xaq8ViuRKDk7jTctZm5IFGRlLMltidXMgbhqp1pYgdCYcSrGLi5HGrLqsmOrO/cRUwzQlNwXNGuThMuPFHLJbS/vmbi+UVnkQjCWyorMCmo0W5GvbbRR9c0525g9ByYyhi0Rb3m2qzGbipMbtZ7K47Y2zOclxnCZFVpbcZuIkE9nWopPJt+XZCfNq18B1Cs7ciGJAthpDHLoDFVsZ7mljcbauZRZVVgNMEEkliRrJkBco/oaz7B6Vz7Y/Tt0Lh8HyWLe0TPJm4pYDfkmSBPq3VYmMsgsfPdIyfNJ3VX0v0RRPPjx1rdGuLhM2a3jjdFuKPV+2v51J7oG8gfWQKpXFW7rhFW4NVymJLEDXMgkqJnUE6dlZ229H+pfyLVWLiMeVNwdhn4TLgaWRVZ02zdo4ZLbC8udiykEFYCgqYzSCJhxpxFHYfb2EVpyaB86wLYAPm9cmeAeg436Zgaxdq+SoRsti6HblbqQzZYFu3baDKjp9MzErGsiDVtnyXtvcVAb0FAwuDkit+VtmbIMEAcoSZnRDqDpT1JmaTQHfxKszEMNWJ3jtM0O584v2Ln+q3Qe1dmGxBLK6uXCMpmchAM8Dqp/rRrBE5Mubkm3ICW1ZYYjtLjXocO2qlnhCOqbpF4uHyZZaYK2LDISbu4AMCSzKoHQtjexA3kVaU+nb/Gs/uoTEYi2Ld0JyhNzL1kVQIKdoc9icO2jsWVW46i3bgOwHm7Z0DEDWKwjxM8s3HDTSrnfWztlwePBijLiVJNt7Kuld/uRQsvVuIs78t+0J+uHqs2/pW/xrP7qRujuW/wAK34VE3voW/wAK34Vt+a+nzMvyX1/xEbX0rf41n91MbP0rf41n99Ll/oW/wrfhTcv9C3+Fb8Kf5v6fMPyX1/xEbB71v8az++omwe9b/Gs/vp+cfQtfhW/209q4zGFt2yeHJW+zU9lO+L+nzCuC+v8AiR5EAEu6AdmV0uEkmOqjEx2zVGKtlVJEEEGGUyDp8D6jBo/kei3LW7arAgwtvpZhAlFn/wA3igtoZgsMAqwSoWMh03gjRvrkmlhyZ5ZXGbjVdOZWfHgjiUoKV3zdUYBxT941E4lu8aqmtDYuItW2uHEJnU2Lyqu6bjLCQwByGfndlbWzjoD5y3eNLnL941sbX2lh2uYkWbCFbrIbTQyG2qqJAUEAaz2azrNYNCk2Og2zdLW7mYk9E/k1aNZeG/l3fs/7NWlNdGPkSzp718plZYkXLRg7j51ND6jurZ21tJLioluYBzkkZellywBv3byd5rn8YeiPt2v1Uq+a8yt7MlJqNEcSpZGA3kEVkHZz8B7RWxNNNOhJ0ZuHsXrebkyUzDK2V8uZeBg6j1VZs/DMjEsI0jeD2ijs1NNNIbkyxXAiVDQ6XBOYQ6TlPRInrHQ6VVcHRIHA/lSmmmmkrsHOTSTey5GQuCuDdpO+Gie38wPZV9w4gqgLaWyxQgqGUsZY5x0jJPaaPmmmnpQ9TAMDh3S5mOm/WdZo+1jrhZ5uPo4A6TaDIh/MmmJoewelc+2P07dUkKy/F4pjGurMgY6SwGgzHe2g7aztoYZnYFR80DeOJ8aJxPzftr+dWE01FckU5N7szcLavWiTaYoSMpKPlJU7wSDu9VUfJ7d0e0Vrk0xNNRQajNv2rzhQ7FggyoGeQg00UE6DQbuAo+3iriFFV2AyNoGIEgpw+s+2nJqhz5xfsP8A6rdUopBdl13FO9nEB3ZgMkAsTGto9v1n21btA+eufeP/AKjQY/lYn60/OzReOE37g43HH95rnx/7M/tH1Z3ZP9PH+6XpEoJqJNbGM8mr9tspAZomEzSfOcnuKg9Y79xGoNCDYuIO60x6WTSD0okDfw7d1dalHucVMAJrsNk7Gw9yxbYpnLAZmDNmzneBBgZeEevs1wbmwMQMkWywdQwKkECQTDHcp07dOBNXbPs4ywIs2yvKNlkqubMueVlur1H3908KnJ+JfhZUduaMnFIEdlGoVmUE74BI1pYX5/3V3/QaLu7CxAEm2x6BcxBIEsDmG/NKPpv6J4Gg8Iev91d/0NRnaeCf2foa8N+vD9y9STpaWFa3/wC3abMrMGLMiMZklQDJ3LQ+IuyhVQFXUhRxIiSTqTVmMPSX7qx+jbocms+E4XDGMZxirpb/APRvxnFZpzljlNtantfzMk4J+A9opHBPwHtFak0011fDRx2ZfMn4fEU3Mn4fEVu4DBtefKsDSSTMAbuz1kCPXTY7BtZbK8aiQQZBHEUaY3QWzIt2Slu5m7VP5GjpqrFdRvst+Rqya0SrYR0V1Awht2h0JGoMjUajUCq+bLxf8W7+6ui2ZsFb1lWzsGeYgKUUyQFbtnTs4isEmvKTTM3For5svF/xbv7qbm68X/Fu/uqyaU1VE2V82Xi/4t391NzdeL/iXf3VZNNNOhlfN14v+Jd/dTc2Xi/4lz91G4bA3LiuyCQm/wBZPzVHzj6qGJoVD3KubLxf8S5+6mOGXi/4lz91WTTTVUIr5sOL/iXP3VK3bCzE6mTJLEmAN5M7gKeaaapIY11Awgz2HQkGRu1GtVnDji/4lz91FYPDm7cW2sS7BRO4T2mtja3k8LVo3LTlwuUsGUDRjAZYO6ew60nJJ0xqLatHNnDrxf8AEufupubji/4lz91WE001pQio4ccX/EufupJZAMiZgjVmbQxO8+oVOaYmnQyC/wArE/8AZ+dmise0XrhHZcf/AFmhLf8ALxP/AGfnZrR2hg35VzEZrlzKG6JfpSSk9beN3GuWElHiJtvpH1Z6E4ylwmNRV/in6RLH8ocSWzcrrruS2NS4cmAsSWAJ49tH7ExmKxGZLd0LlyMBktBczXFTsXQdM6D2VyW0brWxp0TMGRqP6GiF2ZjQxXLlhnViWtKqm2LbPmYmABylvXdLCJNdMtK2OJWdfbweMVMq30C28iKpQarksxmU25MLiF0fUawKzNp7RxeFvG216WENmyoQcwczLLJ/nXPe9QrncZZxdpDcuhlQuVLEqQXkqdxPbbYTuOTQmKFtPfu52EtkQ3HJy6KIBMnfvFEWuvoPc322/iCGHKdYEHoW9QS7H5umtx4PZmMRQeD3v91d/Tahtn2rl1JVWffJVSfbAo7D4S4ucvbdRyV3VkYDqHtIoz6VhnXZ+htwt/Hh+5epRjesPurH6NuhjRGO6w+6sfo26GNacP8ApQ+y9CeJ/Wn+5+oppq6W3jcI/JC7HJqqzbFmGVltZWzXkIdsz69vrjdU8PfwC5g1s8kygZ2W6WLDE5iqmRlYWQmojVulI0q/ifJmdHO4PGPZYlCNRBBAIImdQfWBUcVi3umbjZiNOzdJPZ6ya3rV7ZoKZkciFzgm6O2yGzQ3W/6g9GFjJpNTt39nLbjKzMbbKxy3JnNbYZZaFaBcUMNNRO80ald6X/4FfM5PFdRvst+RqyaK8pmsFn5oCLfJnfm60NMZ+lERv7Z7KDrSLvcR12D2tcs22S3lGYkl8vTEgAgN2aCgZojE7NvWwWe2wUEqXglZBjrbontoa5bZYzKyyJGYESOInePXXlquhk9XUeaU1XNaPk8obE282SASYcgAwNAJ7ZiB6qb2BK3QCGndSmt7yvuIWtgMGugMLjAg6aZQxGk9b6hXOzRF2rHKNOjW2Ttk2FZSmdWObrZCGjLMweygMViDcuO5gF2ZiBuliTp7aHmnO6ew7jxjfTSV2Ftqh5ppqM0pqxDzTTTTUSaYFiXCpBUkEEEEaEEagg0Titq3rs57jEMACJhSAZHRGm/WgSaaadIabJE1GaaaaasByaYmmmok0xj4S6AboZcwYgETG4W2Gv1iptbskTlZSCZUEEMNI6R6vb2GhbJ1f7X/AASrCawycLhyu5xtnXg43PgWnHJpA+272dVnQDogCdAAYEnU/wBaKxHldiLhbleTuKxuEo4dkIuC0CgGfoqDZQgAiDOutVsJ31DIOA9lbfDXJGDm27fMJwHlbct5AUQojTltgWmIDXGW3mhgEBvPoF3GJrIubRuEtDMFYOuSSVVHMlFB3Ddu4UaUHAewUxQcB7KaxIWols+6vIqtxMwDOw6RWC2UHs16i0TbS0+YC2VIR2Bzk6qpI0j1UJu3UTgD0mEgTbuAZiFElCAJOgrn4ng8UoSk43Kn6HdwnG5oThBTaja2vbnuRx3WH3Vj9G3Q81ovbDRnVZCopIxeHAORQoMGY0UdtK5bDFuVti0oJAcECIMZYGl2N2gn11OHjYRjDG07pL/F9EaZ+BySlkyKUatv/JdX9/UyLuIVTBrY2J5V28MgU2hch3fMTB6XJdHVGgeaIPEORpvrmtodb+g/3rp8OuCPJTzfLyfRzG+Lhvcj0hiSDAXld0R2RpNdeSfRo89IIw/lvbTk/wD06+bEaELMplaPNkrO/j665u7jkLEjQEkgamATMf0ovbOzMPay3bbu1q7cvC2gyqwVWGRsxJLKQY1AMg9tA7evWXuKcMAF5NQ0IyAuJzEKWaOwbzu1JMmlCaXJDaHxJ8232W/I1bVF/wDlt9g/6aurqXMg9iuKrAqwBDAqRxU7x9VD4vZ9u8IugtGYiGggtEme3cN9OLlSFyvmlJrkd7inzMrD+TVoLFwuWJPTBAC8IWDPr+Fc3jtnXLM51OXMVDR0WidR9cSK7rPSYgiGAIO8ESPZWsc8lzMZcPF8tjicPsa/ct8oluV1I1WSBvKrMn+grPmvSLDBAoUABYyiNwBJA+rU1jWPJu10s5ZpOhkrk4kAaE/XppuraPER6mUuHfQ5Ca1cTtvPYFnkxAVRMzBXLDKI00B941Ri9jXbSs7L0VaJkEkd6B2VRjcBcshTcWAw01B4EgxuOo0ra4yMalEHmmmozTTWhBKaaajNa+y9ii/ZZxcAYZoWBHRXN0jMieyAdxockuZSTfIyZrYVcMcGx0F1Y1JOdnLbguaCuX1aceOJNImqasE6HmmmmmmmrEPNMTTE0xNMZXaOr/a/4JVk1TaOr/a/4JVhNNDNXYeyecl5bKEy7gCSXJCgSfUdat2/sZcOqtbYkE5SHK5gYkEQBIjtFR2S17DDlRbDo6rpnXMRnKowCnOvTBExruqjaq37zC69ogHMigA6C1GYZetpn1J41H4tfPYrajMmmmrhg7h3W3O7cjdu7spWcHcdlVEYl+qMp6WsSCdIkjXcK3tElBNNSYQSDvGn9ajNUMc09y4WMsSeySZ0HZUJpiaYFGIw2YzMaRuqrmX0vhRc0qWlMdgXMfX8P80uZfS+FGV2dvyfw62iW6QgtypLCFyyGUqcserWaibhDmhq2cPiP5bfZP5VbVOJ6jfZb8jVlbLmI9TFypC5QQuU4uV8ueiGi5UhcoIXKcXKADRcqXKUELlSFygAwXKrvW0eM6hspkZgCAYiYOlUC5Uhcpp0KiRw6i26IBbFzNmyAL1hB/8Azs7IoXZexrNmcyrcJ0m4oYKPUp0/rRPKVLlKtZJLqS8cX0Of2xsAtdY4ZQEyhspMAMd6rP1T/wCCsUY67bRrOdlQnpJuk9s9vZurus9V3bCP10VvrUGt4cT0krMZcP1izz6aYmu5x2yrN587rrEHKck8DAG+sdvJfVouQPm9GST9LXSuiPE43z2MngmjnZpia0fkK/mICbu2QAfqJNZ11CpIYEEaEHsrojOMuTMnFrmhppppppia0EQtHV/tf8Fqc0Ot2GeQ3WHzWI6q9oFS5wODe4/hQmM67ZIxPJ23ti0gVDluNvZbdw3BbeWhQWJO4HQeqi8OuNLg3FtoCTEgkBhctBdFedDbUjWDlMzNccNsXAgQXLuUAgLF2ADvER6z7af5bu6edvaEkfzdCWzE7uOv11Gn7FJm9jNp4rDgM+WLkFSCTORbSjQNppbTT1n+g48rL4KmLZygDqsAYZGUmGGo5JPrA1msTEbTe4ALj3GC9UMLhA3bpHqHsqjlxwb3H8KtRj1C2dZsTYdu/ZN26WJYuegQAmU67wZJmY0rA2nhOQvPbJnIxE8RvB9hqrA7Wawwa2WGswUcqT61iDVF7GZ2LOWZmMklHkk9u6nFNSdvYHyJE001Vy44N7j+FNy44N7j+Fa2hHV7Iw1nmpa8Fgls7dEsN4WD1lPAD4zXMTVXLDg3uP4UuXH0vcfwpRVNu+Y2WzUuVbLlzHL3ZMezdQ/Ljg3uP4UuXH0vcfwq7QCxPUb7Lfkasoe/dBRoDdU/Mfh9VX01zA78XKflKqpV8seiXi5T8pVFKgAnlKlylCip0AEcpTi5Q4qQoAI5SpcpQ1OKACeUqXKUNUhTAI5Snz0PUhQBfmoPF7Pt3TLrJ47jVwqQpqTW6E0nzMjGeT1tli3KNxkkH6/8Vh3dhX1MZJ9YZYPxrs6RrohxWSPz+5lLDFnB4rZ120JuIQOOhHwoSvRbiggg6gjcd1ee4gQ7R3j+dd3DZ3lu0c+XGociuaaaVNXWZHRt5MFkttaZukqliysdWFqMqKufrXQJAIgZsw1Ap/he7BLMi9QAnNDFxZyhWCwRN9VndIbhWDyhG4nTQanQHfHCm5Q7pMcJ0qVGfcq12N2/5M3EttcLrlVojLdDnoqZ5MpmHXGhHE7tahgdgm9bRlJGdVgkHILjYkWchYfROaN9YvKt3jrqdTqd002cjQExvie3j9dPTKuYWjoH8mGyZluIegbhJzAcnkVw4kT89AZ7XFWP5H3VcIblqSxURnOoVmaYXSMp3xOnGuaLnieG/s4fAeylyzb8xkbjJkdlPTPv5BaOlv8Akk4CAXFDkOXDBgqi3yWdg0dguFoOsIYmDAuxvJ430W4zhbZzkwrFsqSDBjLObTLMxrEUFsm4Yv6n/pn7T2vbU+0Ej6iaAzkaAmN8TpO6fZQlPdWPY6LAeTi3cMt7lCCbV98uUddDc5NR6mFm6T9mpXvI28jKpuW8zlltr0wXZVLMBKwIynfwrm854n2/+cT7TWhsO83Kk5jItXiDJkHk21B7DQ1NW9QbGnb8kXuANauIVItHMc0HOtsllIBlRyq+uKGx3k81nD3LzOGCqjJlV4YO1sAlioC6XJy79N0ViLdYaAkDhJ7N1LlDukxwnT2f0HsqlGfcLR//2Q==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5130" name="Picture 10" descr="https://encrypted-tbn0.gstatic.com/images?q=tbn:ANd9GcQuCdka3-pY5F9TvpyCXvT32IvmMhzBm5nM19Q9tdyY3IVtp5DD">
            <a:hlinkClick r:id="rId9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3286124"/>
            <a:ext cx="5643602" cy="341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4139952" y="463405"/>
            <a:ext cx="465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bg1"/>
                </a:solidFill>
              </a:rPr>
              <a:t>Augmentation importante du volume de l’eau:</a:t>
            </a:r>
            <a:endParaRPr lang="fr-CA" sz="2800" b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https://encrypted-tbn2.gstatic.com/images?q=tbn:ANd9GcS_bCHFYGeN_ynJ99KGjEIwFHh69T0LoxvOhG_7Y-SA6A06cC1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 rot="20905830">
            <a:off x="2257141" y="3055465"/>
            <a:ext cx="5877940" cy="26439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176" name="Picture 8" descr="https://encrypted-tbn0.gstatic.com/images?q=tbn:ANd9GcRqyWqAg1Aa0XRYlLBHGgydIMssFpKv4rZoyA0a12MQjIb0ovIrsw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1472" y="714356"/>
            <a:ext cx="3286148" cy="2405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498511" y="328780"/>
            <a:ext cx="824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blipFill>
                  <a:blip r:embed="rId6"/>
                  <a:tile tx="0" ty="0" sx="100000" sy="100000" flip="none" algn="tl"/>
                </a:blipFill>
              </a:rPr>
              <a:t>La contamination  du CO</a:t>
            </a:r>
            <a:r>
              <a:rPr lang="fr-CA" sz="2800" baseline="-25000" dirty="0" smtClean="0">
                <a:blipFill>
                  <a:blip r:embed="rId6"/>
                  <a:tile tx="0" ty="0" sx="100000" sy="100000" flip="none" algn="tl"/>
                </a:blipFill>
              </a:rPr>
              <a:t>2</a:t>
            </a:r>
            <a:r>
              <a:rPr lang="fr-CA" sz="2800" dirty="0" smtClean="0">
                <a:blipFill>
                  <a:blip r:embed="rId6"/>
                  <a:tile tx="0" ty="0" sx="100000" sy="100000" flip="none" algn="tl"/>
                </a:blipFill>
              </a:rPr>
              <a:t> des océans et son impact sur certaines espèces marines:</a:t>
            </a:r>
            <a:endParaRPr lang="fr-CA" sz="2800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pic>
        <p:nvPicPr>
          <p:cNvPr id="4" name="Picture 14" descr="https://encrypted-tbn3.gstatic.com/images?q=tbn:ANd9GcTrLlBXUWGTRQCefdTdpWZWG7cqkrxVFNg9yMiQwCj7mAtYCTA4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83885" y="4509120"/>
            <a:ext cx="2959034" cy="1900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 prst="coolSlant"/>
            <a:contourClr>
              <a:srgbClr val="C0C0C0"/>
            </a:contourClr>
          </a:sp3d>
        </p:spPr>
      </p:pic>
      <p:pic>
        <p:nvPicPr>
          <p:cNvPr id="6" name="Picture 18" descr="https://encrypted-tbn2.gstatic.com/images?q=tbn:ANd9GcSKgFjKD_HzdsBGQurWrMOgNN8wU4QdGa2N1gKrTe_QLuCsaeG_x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90482" y="1628800"/>
            <a:ext cx="2984552" cy="1687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 prst="coolSlant"/>
            <a:contourClr>
              <a:srgbClr val="C0C0C0"/>
            </a:contourClr>
          </a:sp3d>
        </p:spPr>
      </p:pic>
      <p:pic>
        <p:nvPicPr>
          <p:cNvPr id="7" name="Picture 16" descr="https://encrypted-tbn2.gstatic.com/images?q=tbn:ANd9GcQNktlvLUSr5ZmdNNXASo0ZBckG1ZraqpfKJnqid7uq37dZ6K_Z8w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984888" y="3140968"/>
            <a:ext cx="2831491" cy="2050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 prst="coolSlant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076227" y="188640"/>
            <a:ext cx="339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Répercussions sévères</a:t>
            </a:r>
            <a:r>
              <a:rPr lang="fr-CA" sz="28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fr-CA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https://encrypted-tbn0.gstatic.com/images?q=tbn:ANd9GcQM8ECwrS_1T_d2kcJQ_kEco0tkE3N9CrZEy0GMOveS06bc5xNBeQ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5386" y="1700808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oftRound"/>
            <a:contourClr>
              <a:srgbClr val="969696"/>
            </a:contourClr>
          </a:sp3d>
        </p:spPr>
      </p:pic>
      <p:pic>
        <p:nvPicPr>
          <p:cNvPr id="2052" name="Picture 4" descr="https://encrypted-tbn0.gstatic.com/images?q=tbn:ANd9GcSiw6JY0o3JXeMDZucMW4ZL9KuO8_Rl-863LQgeqE36yETG8sv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87824" y="2852936"/>
            <a:ext cx="2819400" cy="1619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oftRound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95" y="4523336"/>
            <a:ext cx="3500598" cy="2026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 rot="1538970">
            <a:off x="3070887" y="2285639"/>
            <a:ext cx="1193676" cy="484632"/>
          </a:xfrm>
          <a:prstGeom prst="rightArrow">
            <a:avLst/>
          </a:prstGeom>
          <a:solidFill>
            <a:srgbClr val="71A3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Flèche droite 3"/>
          <p:cNvSpPr/>
          <p:nvPr/>
        </p:nvSpPr>
        <p:spPr>
          <a:xfrm rot="1709796">
            <a:off x="5957409" y="3795995"/>
            <a:ext cx="1381198" cy="484632"/>
          </a:xfrm>
          <a:prstGeom prst="rightArrow">
            <a:avLst/>
          </a:prstGeom>
          <a:solidFill>
            <a:srgbClr val="71A3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599277" y="3325048"/>
            <a:ext cx="8102134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 smtClean="0">
                <a:ln>
                  <a:solidFill>
                    <a:schemeClr val="bg1"/>
                  </a:solidFill>
                </a:ln>
              </a:rPr>
              <a:t>Des chercheurs du laboratoire BOREA (CNRS / IRD / MNHN / UPMC)[1], de l'Université Toulouse III - Paul Sabatier et de l'Université d'Utrecht (Pays-Bas) viennent de montrer que les extinctions actuelles des poissons d'eau douce dues aux pressions anthropiques seraient bien supérieures à celles générées par le changement climatique. En moyenne, les taux d'extinction provoqués par les activités humaines au cours des deux derniers siècles sont quant à eux beaucoup plus préoccupants : en moyenne 150 fois plus importante que les taux d'extinction naturelle et 130 fois plus importants que les taux d'extinction prédits en fonction du changement climatique.</a:t>
            </a:r>
            <a:r>
              <a:rPr lang="fr-CA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fr-CA" b="1" dirty="0" smtClean="0">
                <a:ln>
                  <a:solidFill>
                    <a:schemeClr val="bg1"/>
                  </a:solidFill>
                </a:ln>
              </a:rPr>
              <a:t>Seulement 7 % d'entre eux auront diminué de surface du fait du changement climatique.</a:t>
            </a:r>
            <a:endParaRPr lang="fr-CA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124" name="AutoShape 4" descr="data:image/jpeg;base64,/9j/4AAQSkZJRgABAQAAAQABAAD/2wCEAAkGBxQTEhUUEhMWFhUXGRwYGBcYGB4fGhgfHBgaHCAeHR0YHSghHxolGxcUITEkJSktLi4uFx8zODMsNygtLisBCgoKDg0OGxAQGywkHyQsLCwsLCwsLCwsLCwsLCwsLCwsLCwsLCwsLCwsLCwsLCwsLCwsLCwsLCwsLCwsNyw3K//AABEIAK4BIgMBIgACEQEDEQH/xAAbAAACAwEBAQAAAAAAAAAAAAAEBQIDBgEAB//EAEAQAAIBAgQEBQICBwcEAgMAAAECEQADBBIhMQVBUWEGEyJxgTKRQqEUI1JicrHwFTOCksHR4QeisvEk0xZDVP/EABgBAQEBAQEAAAAAAAAAAAAAAAEAAgME/8QAIhEAAwACAwACAwEBAAAAAAAAAAERAiESMUFRYQMTcYEi/9oADAMBAAIRAxEAPwD5ZhsK9w5baMx6ATRmM4Q9kfrHtBv2BcDN8hJj5NafF8Pso4t3glpBuLbh27+pVbXsRS7iHCsKDlsXCSTpm007yQBXdfloPCCHB4cOTmcIANyCZ7CPvqeXxR17htuVWzczk/UxGVRr35RTLD8NsW1JunzGGyI5j3LKpAHyKhexLRFpFsr1RnLGOpn/AEp516LjOy8cGwlqA+Ja5cP4bNokSdhLwCfajbvDrdlT+lNcL5cy2WfKOwMAmewA561mczZpklv2iTP3ogF2YM3rMyc0mffWaP1+0uZor/BrbWUexauscoLMRFvMTJHrOyroDzoLh2Hu3ryKJbIR9RJRQD1GgHsaHxtzzAAAR2GUL8BVB+5NNeHYRbQFwsgb9nIHP/eCs/FG0iqbL2ZbTRci5bGyqykEz+yHOg6kyaMu3MKUNy2gw7HbK7NdP+FSqID/AEKUtxB2abn6wCcq3DC/5UIH2qWHw+eWygAbsAcqz2Xl9658fk3yXhfhcXbeRi7l9ujLlcj+LPr9jVmAwthlvKFd9Jt3QMpB6OpMRtqKMs4UeUzSpt2/2wB5jHYZRqeus96rwptiM4IT8RXr/wAdulN1oyVWraoBCLmBIJmZ9uUDr7US+AuFfMMqN8xIE/c1zF+R/wDqd330yx89fiPmhL99rQHlMJO5yI7D+EvJHwKv4X9LLdxJlgWM5oLaHrPWaPwxsMCXJB6bD4CCT8kULaZj6TZVXYSWaWuN7TMDsAK9ZwmVoceXPNlb7gCpwtlNm0PM/vAizuQZj2WTPzRXELtnKcrXHG2dyBt+6CT03NKsTiRmIRCUzQHbQNFQvY5gpQW0IJUkxJgGYU8gY1pl2FC7t8kAMSY7n+VVYI52OdXUbLGXf2beekiuYni3nnNlCwAoAnlzPUmaoxN0Fogxz/qaE2Dg64MoS65bySFUwbiMXB6C3Gjd9QKFu4uLxuLqukBgIMdRER2pcXSIjvtJn/Sp3MXIALk/u6wPbWs+mvBhxHiBvfUE7Quo7AnUClyWyLisAhy7SoOvUg6HWopd3IBIG46fIo7hHnurGysx9Q9tiSdPb22psQRsm2MRlL3nd7maFVcqoBpOvL2C1RaxPlOSoSeQIDAfBG9A4LNeum3KpqSzMfSPtzoLGXgoYC4pgkRH1Cdx02phDW2r3LhZSxO5ZAQE+EGlEYd7LF1v5zKkI3PNyO4050p4ficSLTeSSts/Vl3Mb99BQlixcuNNtHufwqzfyFbS+wbNUnD8KWX1somNfqIjUmTA15d6E4xiLNqUtsxMyHU/hI20G9L8GbguZWUqTIhl1HWAxGtF3eGXHK3TZvth1EkvlXMAOR1AFZen2aW0e4liG8u2BfNwMoZlQABegaB9WlQwvFWRXDN5MDSLS5m7SRPzNEWLNp7bXPL8u1p67lzLMclVN9ekmlVjC3HbPat2GEarcecn8S3CCPei+Gi27jEui2luFdQS912+s7zqNOkVXYuFjkhSXMDuexOxom2ytGZLeY6KuHuKsH+DITR2I4f9NrIzP9RTNDJpzCjTluBRzXQcWBrgG8llCEm0Cbmc5cpzT6Y5xpB5mh+CYl/PZLEqrIWdLgMEKMzDqRAruEx2lyz6WuZwQWf06Hbuat8R8PxF0IWthFXe4x0E9SoJj3FV8YpejG7et5jGLQCTAAaB7Ra2r1ZA4WNP0q3pppnj/wAa9VxQcg/Ei1cuDKrWbfMKQze+uUCr/wBFsW2BsJ5j8g5zmepULlntJqVvBdTRtvBm1DpnB/aAYR86VpxaM1vZ6xwG/dts73igmWTy7n3K20CfnVV6+baZFZL3RitxY0jbMJ2G/SmKYm4wzXFu3FX6pf0jpJMxQX6SjOAy5AekkAdt5+9ZEFwnCrRXUM11juWCovsoH8zHapnh8bEQOYNexODUXDluZl5GI/I60aMOgylbrPrLKVygfZiK190GW8FsqlxfMtls8qk6DMRoSTplBia9jrarea2WLKuhdQCJgTEkAgGR8VdiscL9xWuH0qMoCfhWZ0BMTr/LpUcUMMNLZuT1cLA+Fk1n2sf4BYThltr31F7e7EDKY57nTSmB4ifK8lAq28xYADXXqdzAAFLcxOgG55Ca7iEho1AA1GxJ5z2mtP7MhC3/AMOYKDuT/WnxXWg+m3mc9gf5b1Rct2xbBOYuTsNgPfmSf5UPculSpS4VaJIQkFexbr7Vh5DA8XLqI0+kDfUA69j6qES6xIyLmPSCZ+2tVXriliRmYn8TGW23JmmuB44tsC0cy2SQXW3l8x/8TDUTyOlFYgmDtZiWuF1Ubm2kfEtABpqo81Dh7PnOo1/WXRlXudIH3qXiXGWbihluYjMuoS6LYUD90IRHsBSO1i0Fu8HvOpMFUSYc67kaQATz50U0hdiQUcgQQOhJ+Zpre45mW2oAIUepVGVSdtSpzNp1PM0lwt4CTGvUn/Spm4cuQAD1ZpjUaRvvHatmQg3VJjQT9hQl8kmOXv8A6Cu21E6mQKJfCKSpV1E6+o6LrzJ3jfSpBAVjGxPxRnDMNdvtlRGuPyABJ/KoFFYlTfLKuvpEL/hDEH8p7UyGKs2wtm3fdTcg3LhLKqDpAAz9JJjWh5JCsWE/oGItWnRgURzJKjPOSRBKSQNT2mlfCrV9mZMNdIkepTcCzO/1EUT+lIbq+WWvpbbKWJDRH7Ktoy9og0349xdbSIbFjDOxIClUa3eBOxAGu+hgx2rPL4NcRHwbCIrlr4bKDyhgTznK4Md6acWwZvr5WtqyvqACWUMnWSC+Y/er1e7bvK9zI2IvAl7cAQoWfUw/FppOpjnVxxT4trgtOICDNYuBXHQkagwD+zt0rLzdpvjoyGDs3sMy3LVy0wmB61nuYJ271puHtcWw5tk3iz6W7F2Qo3JdrWsT3pdgeKK+bC4trIZZUecmk9riqCO0kGkfFDisN+rF0iyTACu3l77Ec/mad5dh0aDi2HVINu29y7M3WVDltARmEvJJ3H5zRq4lTcS6ua5aC5TdbMUtknZM7QxABmABJpVifE1m3YCm+2JaAPK1W0ugmYAU9AIJ01pdcxeBvrDXr+HfkCoa3P8AgOn2pWLCoccXw9gYdzbR9/1b3LkgkGDlFv077ZulSNvFFEV/JZ3A/Uj6mC6y0bATsdDPOsRiXKZVF8XLan0gE+5OVgCKdYnxkwey1hMnlA6nUtMb8oEfnS8HCWSCvEfGGtMgOGRGC6MCddxPKNZ0GnaqfDqrcLO2Os2C/wBSklCe0xAmkHiDjd3F3TdvEFjGwgCBGwqjhWPFm4HNtLkbK/0/IG9aX4/+Qeezb8Utfq8mHuYJkiGW3dPmPr0bf4FJL2MS2pV7F62dhF4x9iKNw3ihLqQ2S1fLHLcC5UtKQNsozZp96jxPjlxQR/aTXtOSllPY5hofvQk7sr8GVbEd69RP9pP+3/2ivV1/wzTeYHiL2SPLe3J0Eqh1PKXWjcTYxd22WNx3J0KSxj3H0/Yn4rPWLyFxmbKOZAkx2E70fjrhGls3fL/D5jQT/hkda4tbFMpzMJt35YCfQfSqtEZoG5HepPiGIVUJ9H0CdR7dKFNuDqNec0eGOTRSBoCdInkJI3+aXoFsFQEn1zV5w2pUgqR+H/c8t6sxWGt2QAbnmXDuqQEU8hJEsepEDlrvQWEwt91uOpAVWysz6LmmMoPM/wC1PIoOOF2cku6I1sembhbLPQeXqx0O2lexvFC3om2F6pbAjfQEy5Gxkmldji7W21yXVXT1A5f8PT3FUcT455zA+QiIu/liJ+SSaw7R8NDf4rhLSZbZuXG/ehVnuBqfb86yuIxs84HM8/8AiqM7H6bZzMfTJk+0DUmjcTwTEEBr3lWF+oC4QhI/dWMx+1SUJ7AA/RdNgZqeJuw0JEdSP6NF8PwNx5m5aVB+O64WfYH1H4FC5IuA27wZp+rLCjvL/wC1RQsv241dn1EiLen3Yj717C4QMmYlmIP0DQx1Lnb4Bph5SOcoa5ibr6TJVAeUAiSB8Co4jhT2h6tGgkjMugHsSe21S+xFz4MZSxFwCYELK/Lkj+X2qWBtWyQLodh+ypAJ7SQQPtTDzvQFxD3AB9NvaO5zDQR2qVnwtiXUXlASzIh7jZJnpO/2+9OvQ/hRa4YLjHy0FvX0Kx106s8KANSSSPajXxS4ci3aGHuOR6rhBcg84JhI9gaqvW7eQobd7PsGN7Qnrl8sHnz11qq1wQjKzQmY+kuwXN7Zo077UNohte4HNk37mJTKRLFR6Zics+kEgwIAjvpWVsZLmzyZAyzG5iSx0USRW3s4ezZUC5iLV3QwiG0+Xedb/oXXbXnSbD8KW5+sY5TcMWrYVATruyouv8qxyZtJCvC8JtfWztof7u0MzkcznOgHQmJ9taf4PBOwQ2kwiKB6kxd1XL/vHWQYgaRQuMx721LX7gcq+RLZUAa7ytuPSJ69qH4rjbRyhMM925EKzoCvbJbUkDf8Ummth0E4q3h/PRrNlFddbn6NdJT/AAsv0t06c5pM2OsjEO12/fyr6kUwXzkaltY0PMantT7DLibVsG5hRbtr6ny3FzP0BGbQfwiayfFeO2yrIluJOshevKBvRjs0xrgcImJuMy4oqFMgANn/AIiFDQOpM1e1o2Lq3MGLrXixAd7i+okS3oHI6nWk/APFqYZY/RLbnmxZgT02NMm8Rrih9GFwzjUOqMrj2fNv9q0014CZmfEF+41+4boi5MMI2PSmXh63w90y4q9ftt1EZPgBT21pRxjCeXcgXFuA65lMz796ArslUYb2ba3guG2m/vxiLbAiCrLcQ8iCCA35V7inhnBwtzD41fLbkykm2ejZdfmOVYqtZwHgODxFsf8AzfJu81uAAf4dROvestNbopp+CXiXCja1Fy1dU7NbcH7jcH3FAAEmBTjjvhu5hjq9u4p2e22YfPQ1VheNNateXbRVJnNcH1sDynl0ray0ZaF1q4UYEGCPy+9FcQ4vevAC64aP3EB+6qDQLVykDq71puIYfDYlgcO9jDIq7XrkMx02AGv/ADWYqQFTIbf2Mn/9mF/zXP8A6q5SvLXqCN/4f4ct2/bWYDk6bcjEnpMVTxmxkvOq7Ax126E6xVFq7BENlg6GdiNeWtRv44a5hmY/iJ5zy11+a43dNeQZ3MC1u2GuQh3CtOdp1BjkI50HexZ0LDMJ0QghY+I/KgRimYzOvfU054bhyU8+7eS2DoM+VnMEaqpJMctutDZJCK5iTJlRmO0fSPhufepWrxAUMwPYahdenWvY64r3TDMZP1Puft/KvWH8u7ka27HmBo357U9oSd2GI3M/c/arnswRkRwp0Ejc8+QG/KrLuNF2EtWkthTqVlmJ/iIn4FWYMjNF1HdM0M3NSe5P5dqKAPbtsHOVHLctwV06D/eqcNxBA837bv11g/c86dYnCi3ezYRLty2V2cZt9JITl0DUtxCgtpYzKN8xIn3IO/YdKk0LocnifCLPl4FT3uPP3AWPzqvAvZxV0hptA6hbNpn+NSKjct2mUAWEtmNSGZj76wPyqKXrmFYHDQrkH1dRGo9XXeO1WvCrC+P8Ot4ZfReuhjGUNayT7gtm/Kk+G421q2VVFLky1xgSxg6ew7fNNMNwi892zda6GZpLFo9ICydD0E/MUv8AGYsWyiYeTpJJaSfeNAewoWV0LQvwuJD3C906xKgDSfY7DvWk4Z4luNiLZuXjcKCJKl1tgiPSNBmg8qG8B8JW5dm3cVrijMbJnNcESQhiJgH71DEcLuHHC3gxlW6R9axkncEco7b05xliarNw8QXu4q4wPpbJlA12y6CSdZM71n/FGFa+TeZyyjRS5kwOWrGPYadq9xLDvYvPaxN+UQa6KPUVnSZ5xp+dK7uCuJYS8jetWEwJBLahV0gmAZFctp9mtDHgnD3TDi/5Nh1bNBZZgKYJmInsdaMwtjDM63r58gJEZGGZ5E6bAL7DmKLwPiC7dw19PIVfNBJUR6X0BYDv6ZHUe9KsBxBbaj9IXLcaLa3fTlUDuJj3itNv0EvgSca4kt7FBLQy2ywA1kmTuW5mtX4h4V+jWmY3YGSVZRqrcgwPIjnz16Vmsf4XuPcDW8Rh3zSZW4IEbyeQHeKlxzit9sMMNdvWSMwJZbwaYGm1LS1BX2ZvGcdxFwBXusyjYTp+VQ4dwu9iCRZtPcI3yiY96CuLBImY59anYxLp9Dsv8LEfyrvJ0cr8jq54fvYYq+IsjJP0s4GbtoZp6fF+FW1kTh1nNzJCkf8AjNYgtJk79av4fiMlxWyK8H6WEg+9Txb7GnMTeDMSFCg8hsK0HA/DK3Mty7fseXuyi6oYdiGIj4r6dZxNlsKWFm1ZvkSqgI4JA2IVfpPb718p8U4u61yL1m1bYfsWshPvzrCzuha9K/EGItklbFq2ltTAIYM7cpLCNOY0586S16a9XRGWdDGuzUQaktQDW1wxBb8y7dKyNEW2xYnuSAo+5pWY5URicdduf3l248bZ3Zo/zGqAKExORUorkV2amyO16o5q9VRHylWPpkLsB+Jj/pNOsPwu3bQXMSxBO1pYznTczoNaTWrlq1bJNxhcmFVVEe5YmeugFMPDmOVWP6sXWP4nmE7hV1J+RXLPl4OMBnbLckqVBMgHeKFxOJAk6anbnR2MUm6Q8yDBO5+BJEx3ruHw9gyCHWAYCwWczpnY7AabClRbZP6FlvAXLoNxFMLoWYgKO0k6t2GtG8O4eZD3CZ+5/wBKPdyQqliVQQqk6LO8Dua9moy/I2CRO1p9OhGorqLrmMHWdefvO9QW5HIVwkmsIhs/G71xRaN7JbOhgZRHfLyHQVLiONthPKt3bt1QZ9XptzG4SZ9piltjAtcEgAKDBYmBJ279dhTOxwuzbYPevK6jQ27f1E+55bj5mDtQ1DVKHwVoIGOIUkicqqSR21jWlVu0zEAAdACevvTC3xBVvi55SZAf7vcRtudzHM89aY8Zx2EcKcNaIcEFkYhQV5jQyeWoiqtBKJL9hrJJz6qIhGknqJGlGeFsDZ/vX8sqzGZuoLg7RcYAb8xTHGcQsAC7hQLVwAA22XMAefqaQR30NA38U2JZLYsWUuuwAa2CJJ0kjMQPYCmj0PsTjVuALguH3HFs5iTDAn+MGB7qZrN8RTiAxi4g4e4j2xmMEsEBGkkTGnI66Ux8QYM4UW0a/dOZgPLVyucayYmAJ0BO+tM8YeIX1yYewtq2dk8zQiPkHv1rCaNxiS7wO9ettcclAwzF3T1EHdonbvQPg/iSnE27OJuZrSgi3OiyecfFd8e3uItH6SbSgaBUddB2UGQK+fJfYHc6GYnnW1g8kHJYs+seJOG3P7RS1gnUfqg5KxlBE7zpOgMn9qsLxrFYp7zWLqk3AxUqF1kabDerPDfiprGI819Qy5G9qcDx5as3r1+xh81+4fS7n0ooUKPT9RbSfqgnerHFp7RZNNaFli5+gHJisFZuXGAIW9mzKCNNAwjlTTgnEbONc2bn6Ng5HodbCnXoWc6e9YfG4x7rtcuMWdjLMTJJqkGuvDRim9v/APTu8l//AOTdt+SRmF5GEOJA000IkEj7TWQ4tZRLzrbMqDAPWoW+JXQpQXGyn8MmPtQtOKa7BzwkRXJrxNcFbpmBeEx1y0SbbshIglTBjfl7VVdvMxJYkk7kmSfk1CicLgXuAlBMb1ltI1GDKKlFMH4XcVZyNHMkafFDhNY2o5DAaK8KKOH1qItxVyKFQroq8JXvJo5DxIBK4yUStqK7odKORcQOK9R3lCvVci4hdxwDEAHnpr+dMbXFLpTylIW3vlUBc3ckCSfc13EcEFra9bujeVOp+Nx81wKByip5pmYw3CYPO2pICiTlgKBMAZuska96jY4aS4t2v1jdVBj8+Xc1Ur6RJjpThfEJtqUw1sICAMx1cxPxJJ6TXM0p6LMbhHtOUeMw3AMx7xzqsUxvcEvhQ9wBA0n1sATz96G4baLkjy8/yQB3JHKhMmhhZxWHtW9EF66dy6sFTTYQ4kzzilbtJJ0HttVjYUteNtMpP7hldBrBJ12NM+FcCJu5bu2YAKGGuk6tsBy0k61NwVi2JS/SuhSdNZ6Uz8bcVsLFmxbthgdWTl22k/es5hcabRGVyDuInNP+9OO1QyUcNdh/DBy5r9xbKjdnOUCe7RJ7CaRtwtHvm3hpvcwxEEwJMA76UzwFzDm35nEL9y62b0WVJYjnvOm/WlPHsQCZw1l7QUekqPXpzOUACe1SpOD0YbBWlBxAxCkgaZJ15w0weR1ilPEcbh1YNhWvTIILKAQQeWU0qveOsUbJsX381ejgE6fvRO/es7iOI5vatrC9g2fVOD8Jw+OJu4nFC5diTn0UAbLLMoB360k8U3rFlTaSwmYCfNW+GAHYLpNYBcZAgD27VTdvsxJJJJ3pX4/kuRbi8RmJjb2/90NXK7W4Zp6vV6vUkSmuioxXRURKalUADVltJobFI9Fey1ZkipqtY5GoVCr8NfZGDKYIqXlV1bVFow3HBvH65RbxOHtlNAXtgh4H8TEGqvEfFsBfVjbVkaPSSkHqJCadB81i2sEbV1Ub4oiQ1lec0z4bwHE3yBbsuc2xIgH5aBXsBbt5hnViOi7n7kRX0TDY3D3ERGxQULPo8wq6k8vV9URuKqUMHxDgF7DibyZAGynWT/waVs/St/xLgdhtRi2/xuHH2FZLG4AK0BlcftLtQIqGINFW7cir04cTtlPY7j5o61hIgRsOXPv/AF0pAW+Setepl5HavVQRtY4l5Yhbdon9plzH/uJH5UJfvtcaWMsTv/6ojzrfl5Wt+vk4Y/msEH4ihEXmaycwvEZVXINWmWOkewqHD8WbVxbgUMVMgNt+VUxUGuRqN6Bpr2T9Kg4vEJYB9WQDlEgkk9xG9IcbiBrbtuxsg6AwM0fiIAH50Al0zmb1czm1mi/09nQoLdsazIQZv8x1A9qysYTypBsNccE4fRlXeYLHUmBvsDsOVJ+I+MsRdQKipbUDdBBMDcnetRwl7b2mw8st66CiMD1BJ5bQNdZO3Osh4pu2wy27YIRdAOY6yeZNdMUqVaQLw24hVnv3Ij6UH1ufeNu9Lr2Ik6afNQcHMdJI5RMVWGrqYG3BuMmxJyK5O2bl/UmmD+K7xFwWx5SuPWLXTpLBmC/NZu48nQQOlRo4oaW3yO9DmpFq5FbAjXRXorooI5FeipV0CqlDkV6asIqPlmimoeFSAq61hiNxFXi2Kw8jSxB8kVJHqzEYVhtqKsw3DbjobgX0KQCehO1HYnN6tSzIq18EV/4/4q/C29aNCVW7Yq39HGmU686YHBaZ8y7xk1ze+0R8zReEwQVgWQNBIKmenOCP58qNiB28KRBB1GoI5V5MICfVOvPprz686aJYjbarvJHzWoQqXhw9qJGBHMUwtaEDn81e9hl9TKQDtOxpSCi63w4erYGJ15+3eqruEyGGUg9xRsnpXLiA1EBW7Q3j2JFXMJGm1SKb611VMf1IpIF8jtXqMzt+yv8AkX/avVFEL40mvA1GxiEDw/qA+oIwk/MEflV2N4hh9PKtlY5m4WJ+wAEe1c+zmUtUVTmaFv8AEkB5f1+dUvxhOZGmsAH/AN1cGFGLtFDXb4AJmKU4njukKP8AQUqxONZ9zp0FbWAUMv8AEHa4PLJBB0IMb0FdYkksZM6mqRUwtbiQloxLa5WIJ0MEifeKgE66VZZcKRIBjkf+KkbwEwJPInl8VEce0oG5J9qpJ6V5mmuRUR1TXDUgK7lqpQgKmq1ILUwtQwrC1ILVtlJMSB3O1W2rU1l5QUiq3boxBC7Vbbw4p1g+CG7h7l1TmFsw6RqqsNGHaQZ9q5Wm4IEkyT+dVBTNPsJwwtCrLTsAJ/0o674fdXFtkhyAQvWdqkhEqCQJ/wCa0Xh7h902LqwPKu5f4myPIidN5HeDWlxHh1cLhnBC5gJLESTKwRB0y9BUbJS1g7emYhQ7LruRseYip5QUqZNcENZJVgYKxtvOvxRC4RVEwDPyfetdwLg2FxdpbmYi4AfOOY6PvLCNFI2kUJj+CpbYKtxsmpJ0gfvbbQN9K0oAhuopUaAad9e/Qe3auZhssnlFHY7hLWgcw00YNGmvc9uQr2CuJbNu5lMq4J1kEA7KI3Hc00oUY/BPaUMxAIIBUaxOxNXYdNCT/wCxQ/EsSbt0kKyLOoaJJneBsJ5GrLdzTetaDYw4Ti7dq6ty4pZRJhdTMGDB6GDU8XxK3iJu3nbN+FAv0juZjMexIFAXEBjKCOsmZP2ECqXHWqlDiHc/YV67cEbEkcgOXWo1KxiSjhl+obax/PSPeoj2Ba2GAu+nOQUf8OvJjyB/a260yv8ADCGyg5QSfqMg9s6jXtXcHwxWk28ptvOay2oB5lSNj/OtEFt2MKFuW0vWmOVRP6xG2gyDIkRXLLJpmkZRuD3J5fn/ALVyrbnCLpJIvEAkwAbkAdK7RyfyMXwfIASOZrs1FRUq9J5jwNRYGpGomqlCNW21X8RPsP8Anb86g7k71yoSwNHKvTUBVooIhNSVa6a5UJ7LVmHtywHU1ECrbLBTJE/MfyoZI7ibcMRBEcjRPDeEXr7ZbNpnOuw0031OnT719D8McUwVxA2INsXh9C+VJkbSSYP2rQY1bxVHwL+sQHturqh1kMpBAMDSPkd+K/I+mdeC8Pi+PwN2y2W9be23RlIOnvVMbd6+u8b8IYzHMgxN5cyrMJbMDTck7sdawHEfDtyyfUpJmIjUyYEDnTyDiJbSUwwlkdZreYfwGLWEXF4kDSP1M/3hLQAxGoEamI26VH/8eF+9mthVsAwMgk6x30G4G9TopIScL4U13S0js/Yeke5nQe9avA8MPDla9evASuVkRQysGj0sXGX8uW4p7guEqljLbuXEt5oVgVzEnUn6dAYOu+nSKRYzhKh7YW+1ySXbO2cKdhodzJ6cqoBLw5dvM5tYNbdkkCSchuZeRBeOnKmOK8N37JXEXM7XCQxJKn1GBrrJ1I/oVlMZgEGKVWl7pVmEjaPqdYMZhG5p/ae1lXLnXJlYsXYyYEgiYMntzqbgpUGxHGLyOWxDwgU5fTmOaecHT3H5UzHiEtocKCHUBQSQWPMj0be9J/FfBrrhLlnOLTSXaMyoojWQdR6tpEZTIonhuFxlo5Va25XQXHKmAddC51OoPMbVOMrBnfwp9RdVttlz+kQF7k+42EbUn4lxd791rFiLmbXzLgyoNNkLHVtDzP3qOL4suJN3Dvc0By3bsyXj8P7IUR+cVbw+01o+VuoMDqAdiY/D/Kh4pjyaGy8VxVrD20bCpeRREeaREDLGg6SCPeg8RjkuIFXBW7KjTOGZsk9BAj3P2ovHPcQJ5QPqOhWPUehnQ6TVvBLa3CWZWGYFLsaBDAKsYOsiYO2pFUULdoJf8Jl1Z7bszL+ArLdoIOo5TMis2LcCSrdJIIA1G/5iK2DWmsllsNm8pgLgn1KCAwjtBG1ZrF4q3cxDtCs0yVUZZ131MT9vmnGrTJzwCysdQpP9dajZZiCCJJ2B256gzvA/Om+KxoBRfJZbbfWxUyewIJGvOq+Nm0yqLX1A7wR2jUVumRPciAZM8wY/IzrUCwjb51k/6R/vR1rg9zdwNDuB2B170O+EYn05zl3GTfpv/oKSpzA4p7ZJU/B2NFYji1x1W0LQDgylwOSwPcEDlI7g/NVYfD82zKJgnL9PvJkfaO9X3sIbVwPlzoQJ+YIKzAYH/Wst+ChrauYmBNu1MCf1Nz/7K9S7+1b/ACsLHKb4H5CvVz4I1zZ8kBr1SCVLJXobPPCuuxVyrXslFGFWWvKlEogqLdqqUIug5Vw10GuSKqJGKtvWWUlXUqRuCII9wasw9xlIZTBGx5j27960PhnwjexjeYcwsg+p92YzqBPM9Tp71l5JbYrFvozlvDlmVUBZm0Cgaz0AG9MV4BiM2XynLc1Ckke8bV9YwPhVMMJw1lWYjV2di4ERAYBfyFQx6/owDBEVzDDNMCOZYbweevtNc/24vpnT9TXaF/g/hN2zbOVrAS4oMsGz8idVMLEjkdztpW3wPFb7AplsAhToJIHTUkD3nrsOfzVvFrKlxcPhQfMYNcdvoDyNUyabjqOVMeFWiwW5et3ygJyrbYLAgfUFguJn1amDrNTnoJGh4pxbFwqWrhV3H1ZUgjaVkxEncDlzpXwHiVmzfuPjme6EH6tSCfVOgCnQT1MR2o7hfCfMxlu4bTpaKkKczNJAhYLf7ADSs1xnCkYlreRivmKjPB3BzGCT9WUHXQc4FGKxpp2Gx8TPcdAb4RVHqFtdcvOIED33mqOEcTe7ahLKorAglhLEER9J0GnWY/khx9y8tyLjMVAlS+rAnUCTAgCBOp1NaTgGLtNa8triWW1n1AvKwfSNyCJ/oVtLezD6KeM4Q4XCs6Zi7EKg+oliOQO5ABPx0rH3eOWrKZBoZ1jckDXYZi2YjnWvxGN/SXS4bg8lWK27ZMBwRrmB2cjUHkR3pFewFvO9zC3LaFpEsuYe2o9JHYisvLZtY6D+L8GBw+GxsZnFpS07EOA0H5HLY0nfiozIMOpJcyRElf2vtWt4PirlyzdtNAuos+VIyXbcAhlLLIaRry121rJ8E4ehxGI8vEG1cf0ZG1tNH70Bg0huVUWS2CbT0N7OIey/l23BsXhIj6kfSdBoJ26a9q54hw6rbW3ZuOLpbTLH6tRHqgajfT96elI7GDu4XExAIuAwSwyEg6agEzPIRMCtHwXAF/OuXHBvM5zMBAAyLoBvAJbes5VGlGKvCfh+zaa4GmAq+gk5W55jOp9XxoDXbnGWGMCrlAgAnaBPseUR7UZ4n4sRmCOhUaAkQxggek9Ndo2BrK8H4iy3rrNBDrkIYa29iGgie3zW10ZdTNZj8KxVrdm4WhgTcgFeuYrrJ9qh4awzfpbFmELBYKIXQmBlBiNSY5ZRG9AHxJ5NhiqSzGEgmGzSCOm+SNOVaDwkMs50KzBbNzkfV7EzoKzsQni14YfFeZlXK6LzgenQifbLSrjXBrOKt/pFm2ploOXfeCSUI02Mg1X434uFKovqhogryZToCw2kCek1fhMR+h2wi3c1w6PaT1KARMsBrPLfWpVFpirhPCldMnmC3eRynlqSA4mObakdooS15tl2PmOhVoAIEkbbdRM6gg9aPv3lN9blu21q7E5iCQ2pGYaAztNMhw57ovPeYZgMysPq1Gp9Gw0GwqxbQ5QpwniTFXCVYK0AEkjLpO7ATrtMEVZhPD1+65cYkKWMkIIEH2Mke81zA+Ib+HQWm8u4Fj1NbYHWdyuh1A5c6lw3xG2SfKzWlkX7ahQYbZljUga6aTP30r0kYaFK41BmW3eJdiAucHLKnkWhSCJr2D4tCZbyv5P0scsi3JJlf3ecDbp0e4/heGxtothSHjZAsOsdVO4FZqxYtYV8txXzrl/aZSTsco/lVlYOMNAnBMEwDDidiCJH61Boe016q/7Swn4rtkHnKpM85kzPvXq5c8vhm+C+T43hMLmYLIE8zsO5iuPh4MVfhkkA0Q9scp21nrz+K704wACRUlt0Xl0k7DlWl8LeIFsXA3kIyyAeo9p50VloVYPwhi7qjLZIUyc7QOXOTMafmaljfA+LRCwVLgEZhbeSP8wE/E1904dft4hV9JytrB6fB70j8dcbw+EH9yzkHMqmAg0j35U7LR8OFnKy5UZmUTcVl0Ug8xvliNT1pn5F7EhVXDqAogZFyyeck/Ux6Ty96e8F4veuYm60hAyBCqbFZYwdNgdh3p3a4zcwb23tkDXKqhViOckidf51nLNJxmlg2qZbhXhS4byHFWTbsnUywUkRpGY8zFfQsLjCiC3ZtLbtKATmMKggepg20996Z8K8OXcYRexN9uwU6gdM2UaewFMMZ4MEFc4NvX6pLZiNzJg/8msZK7NYuaMbjMfin0w1w3CxZUKOuU5SNQChzLBGobnRL/8ATe/eh8RdL+kejNAJ5kyTv0GgobjHAWwHl/ol9rd264RcqqE7lxBnQHlO1F4PEYl2hcQ+ZmKqzQSAum5HWTt0oxjVHJuhmM8Llbai7irdm2BsxXKYELlaBMKR8ilfAMPCXEXFoqK0I7LqZ3JViIAIIo7H8Dt2vLVi1x7h1uOxZo0nVtYnYbUi8SA2ycukq0xHqAnfTelv1ksbo02M4BeU27i4mHWGW4FhTBBGYSQy+/XcVleNcYuLxG3iLyKcOZ1XVWDLGsmVeSSCRGwpl/088XpiMP5VxHzIgQnSNBEjXpUvEmJsu7pkJBCwWA0EbAToNxGorbS8Mo8bedTmbMpM21YyF/3bXelf9opbxCJe3dImCYEjeNhvX0PAYC15KeWuw3Ya/lpG9ZDjeFS2924yBmaAp2IXUEc4nTUCuDbeU+DrEsf6FYy9hwsBiysNguaexCjSucOx62S/pdlZYcMGLREDkeW3Md6P/txMNhluW7c2iATab4BhgdPsaIwPibCYlBdtYcpmEHMqzof3X1GtaxXJbMvT0ZfjuIt3FN7AXLi3yAHBVpXUTJKwFgamYIJFIbpMsriA+jci5Gpb1TOY66VpeJ3T5zgZVA1DKoBgiYy7fcnSgeMYO5cs51KwhEFj6u2gEfnW3imjKyaZovCuKt4202FvkG8qxaL6FkA015uNj2ApNdGIGI/QS5R9FDgahYnTqYkT80j4VeZipnLeTUOu2mx6g1oP088RxFtbgCXraz5qbsU/8es6wRtV5GM3UM/Efg+xh8MrqpN4KFUkliW5EA7tPUculZ4cPi4wvWzDgasBOaOo671psRxF71lb19ySs5VVVgMJUkGBEwddd6px+EY4M3rrnKXgqgHpDCBGYasDl1J5nSl4qGVlOzM8TwDCFSysKVcKsxvzJ6xsO9H4njbwhNk5B6GBIkbkCASdDPeCa2IRHwltigzZrckCJMZT8QaX8c4KLiDKY5jrIParSLsUcB4Q2J9YAZp9RYmVGmgDchOgpbxwAMH+lLbkaCTlOmYQdx3I30rW8P4iDYuoF8sWlAcoZLAjrp0/lSrh3DTxCy94EW7KBgE/E0bZtCI7CtJ3YSGQbxw7KLawHtmVLCCY2kdxUOE/9Qb5u3GKLoozATy0msh4it+XdJBJKtuTvXcSDbvCD/eKA35V14o5cmNvF/iC6+UIfS3qMdem+2u0UJwrF3Ac2diWjX+YI/raq8Owa7+skjtEj+hXEUM58hcoXQ5zq0c4AitqIy22HXcW2Y3cO72rw5oSJ945d6J4f4zxLkW8SEuwYzMpzrH7wI50kfEkBmT0sN+hHMHqKFtYr9YHgAPuB/XWjJUcXOj6JlQ6z/L/AGrlYpsY0716sfpRv9rP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126" name="AutoShape 6" descr="data:image/jpeg;base64,/9j/4AAQSkZJRgABAQAAAQABAAD/2wCEAAkGBxQTEhUUEhMWFhUXGRwYGBcYGB4fGhgfHBgaHCAeHR0YHSghHxolGxcUITEkJSktLi4uFx8zODMsNygtLisBCgoKDg0OGxAQGywkHyQsLCwsLCwsLCwsLCwsLCwsLCwsLCwsLCwsLCwsLCwsLCwsLCwsLCwsLCwsLCwsNyw3K//AABEIAK4BIgMBIgACEQEDEQH/xAAbAAACAwEBAQAAAAAAAAAAAAAEBQIDBgEAB//EAEAQAAIBAgQEBQICBwcEAgMAAAECEQADBBIhMQVBUWEGEyJxgTKRQqEUI1JicrHwFTOCksHR4QeisvEk0xZDVP/EABgBAQEBAQEAAAAAAAAAAAAAAAEAAgME/8QAIhEAAwACAwACAwEBAAAAAAAAAAERAiESMUFRYQMTcYEi/9oADAMBAAIRAxEAPwD5ZhsK9w5baMx6ATRmM4Q9kfrHtBv2BcDN8hJj5NafF8Pso4t3glpBuLbh27+pVbXsRS7iHCsKDlsXCSTpm007yQBXdfloPCCHB4cOTmcIANyCZ7CPvqeXxR17htuVWzczk/UxGVRr35RTLD8NsW1JunzGGyI5j3LKpAHyKhexLRFpFsr1RnLGOpn/AEp516LjOy8cGwlqA+Ja5cP4bNokSdhLwCfajbvDrdlT+lNcL5cy2WfKOwMAmewA561mczZpklv2iTP3ogF2YM3rMyc0mffWaP1+0uZor/BrbWUexauscoLMRFvMTJHrOyroDzoLh2Hu3ryKJbIR9RJRQD1GgHsaHxtzzAAAR2GUL8BVB+5NNeHYRbQFwsgb9nIHP/eCs/FG0iqbL2ZbTRci5bGyqykEz+yHOg6kyaMu3MKUNy2gw7HbK7NdP+FSqID/AEKUtxB2abn6wCcq3DC/5UIH2qWHw+eWygAbsAcqz2Xl9658fk3yXhfhcXbeRi7l9ujLlcj+LPr9jVmAwthlvKFd9Jt3QMpB6OpMRtqKMs4UeUzSpt2/2wB5jHYZRqeus96rwptiM4IT8RXr/wAdulN1oyVWraoBCLmBIJmZ9uUDr7US+AuFfMMqN8xIE/c1zF+R/wDqd330yx89fiPmhL99rQHlMJO5yI7D+EvJHwKv4X9LLdxJlgWM5oLaHrPWaPwxsMCXJB6bD4CCT8kULaZj6TZVXYSWaWuN7TMDsAK9ZwmVoceXPNlb7gCpwtlNm0PM/vAizuQZj2WTPzRXELtnKcrXHG2dyBt+6CT03NKsTiRmIRCUzQHbQNFQvY5gpQW0IJUkxJgGYU8gY1pl2FC7t8kAMSY7n+VVYI52OdXUbLGXf2beekiuYni3nnNlCwAoAnlzPUmaoxN0Fogxz/qaE2Dg64MoS65bySFUwbiMXB6C3Gjd9QKFu4uLxuLqukBgIMdRER2pcXSIjvtJn/Sp3MXIALk/u6wPbWs+mvBhxHiBvfUE7Quo7AnUClyWyLisAhy7SoOvUg6HWopd3IBIG46fIo7hHnurGysx9Q9tiSdPb22psQRsm2MRlL3nd7maFVcqoBpOvL2C1RaxPlOSoSeQIDAfBG9A4LNeum3KpqSzMfSPtzoLGXgoYC4pgkRH1Cdx02phDW2r3LhZSxO5ZAQE+EGlEYd7LF1v5zKkI3PNyO4050p4ficSLTeSSts/Vl3Mb99BQlixcuNNtHufwqzfyFbS+wbNUnD8KWX1somNfqIjUmTA15d6E4xiLNqUtsxMyHU/hI20G9L8GbguZWUqTIhl1HWAxGtF3eGXHK3TZvth1EkvlXMAOR1AFZen2aW0e4liG8u2BfNwMoZlQABegaB9WlQwvFWRXDN5MDSLS5m7SRPzNEWLNp7bXPL8u1p67lzLMclVN9ekmlVjC3HbPat2GEarcecn8S3CCPei+Gi27jEui2luFdQS912+s7zqNOkVXYuFjkhSXMDuexOxom2ytGZLeY6KuHuKsH+DITR2I4f9NrIzP9RTNDJpzCjTluBRzXQcWBrgG8llCEm0Cbmc5cpzT6Y5xpB5mh+CYl/PZLEqrIWdLgMEKMzDqRAruEx2lyz6WuZwQWf06Hbuat8R8PxF0IWthFXe4x0E9SoJj3FV8YpejG7et5jGLQCTAAaB7Ra2r1ZA4WNP0q3pppnj/wAa9VxQcg/Ei1cuDKrWbfMKQze+uUCr/wBFsW2BsJ5j8g5zmepULlntJqVvBdTRtvBm1DpnB/aAYR86VpxaM1vZ6xwG/dts73igmWTy7n3K20CfnVV6+baZFZL3RitxY0jbMJ2G/SmKYm4wzXFu3FX6pf0jpJMxQX6SjOAy5AekkAdt5+9ZEFwnCrRXUM11juWCovsoH8zHapnh8bEQOYNexODUXDluZl5GI/I60aMOgylbrPrLKVygfZiK190GW8FsqlxfMtls8qk6DMRoSTplBia9jrarea2WLKuhdQCJgTEkAgGR8VdiscL9xWuH0qMoCfhWZ0BMTr/LpUcUMMNLZuT1cLA+Fk1n2sf4BYThltr31F7e7EDKY57nTSmB4ifK8lAq28xYADXXqdzAAFLcxOgG55Ca7iEho1AA1GxJ5z2mtP7MhC3/AMOYKDuT/WnxXWg+m3mc9gf5b1Rct2xbBOYuTsNgPfmSf5UPculSpS4VaJIQkFexbr7Vh5DA8XLqI0+kDfUA69j6qES6xIyLmPSCZ+2tVXriliRmYn8TGW23JmmuB44tsC0cy2SQXW3l8x/8TDUTyOlFYgmDtZiWuF1Ubm2kfEtABpqo81Dh7PnOo1/WXRlXudIH3qXiXGWbihluYjMuoS6LYUD90IRHsBSO1i0Fu8HvOpMFUSYc67kaQATz50U0hdiQUcgQQOhJ+Zpre45mW2oAIUepVGVSdtSpzNp1PM0lwt4CTGvUn/Spm4cuQAD1ZpjUaRvvHatmQg3VJjQT9hQl8kmOXv8A6Cu21E6mQKJfCKSpV1E6+o6LrzJ3jfSpBAVjGxPxRnDMNdvtlRGuPyABJ/KoFFYlTfLKuvpEL/hDEH8p7UyGKs2wtm3fdTcg3LhLKqDpAAz9JJjWh5JCsWE/oGItWnRgURzJKjPOSRBKSQNT2mlfCrV9mZMNdIkepTcCzO/1EUT+lIbq+WWvpbbKWJDRH7Ktoy9og0349xdbSIbFjDOxIClUa3eBOxAGu+hgx2rPL4NcRHwbCIrlr4bKDyhgTznK4Md6acWwZvr5WtqyvqACWUMnWSC+Y/er1e7bvK9zI2IvAl7cAQoWfUw/FppOpjnVxxT4trgtOICDNYuBXHQkagwD+zt0rLzdpvjoyGDs3sMy3LVy0wmB61nuYJ271puHtcWw5tk3iz6W7F2Qo3JdrWsT3pdgeKK+bC4trIZZUecmk9riqCO0kGkfFDisN+rF0iyTACu3l77Ec/mad5dh0aDi2HVINu29y7M3WVDltARmEvJJ3H5zRq4lTcS6ua5aC5TdbMUtknZM7QxABmABJpVifE1m3YCm+2JaAPK1W0ugmYAU9AIJ01pdcxeBvrDXr+HfkCoa3P8AgOn2pWLCoccXw9gYdzbR9/1b3LkgkGDlFv077ZulSNvFFEV/JZ3A/Uj6mC6y0bATsdDPOsRiXKZVF8XLan0gE+5OVgCKdYnxkwey1hMnlA6nUtMb8oEfnS8HCWSCvEfGGtMgOGRGC6MCddxPKNZ0GnaqfDqrcLO2Os2C/wBSklCe0xAmkHiDjd3F3TdvEFjGwgCBGwqjhWPFm4HNtLkbK/0/IG9aX4/+Qeezb8Utfq8mHuYJkiGW3dPmPr0bf4FJL2MS2pV7F62dhF4x9iKNw3ihLqQ2S1fLHLcC5UtKQNsozZp96jxPjlxQR/aTXtOSllPY5hofvQk7sr8GVbEd69RP9pP+3/2ivV1/wzTeYHiL2SPLe3J0Eqh1PKXWjcTYxd22WNx3J0KSxj3H0/Yn4rPWLyFxmbKOZAkx2E70fjrhGls3fL/D5jQT/hkda4tbFMpzMJt35YCfQfSqtEZoG5HepPiGIVUJ9H0CdR7dKFNuDqNec0eGOTRSBoCdInkJI3+aXoFsFQEn1zV5w2pUgqR+H/c8t6sxWGt2QAbnmXDuqQEU8hJEsepEDlrvQWEwt91uOpAVWysz6LmmMoPM/wC1PIoOOF2cku6I1sembhbLPQeXqx0O2lexvFC3om2F6pbAjfQEy5Gxkmldji7W21yXVXT1A5f8PT3FUcT455zA+QiIu/liJ+SSaw7R8NDf4rhLSZbZuXG/ehVnuBqfb86yuIxs84HM8/8AiqM7H6bZzMfTJk+0DUmjcTwTEEBr3lWF+oC4QhI/dWMx+1SUJ7AA/RdNgZqeJuw0JEdSP6NF8PwNx5m5aVB+O64WfYH1H4FC5IuA27wZp+rLCjvL/wC1RQsv241dn1EiLen3Yj717C4QMmYlmIP0DQx1Lnb4Bph5SOcoa5ibr6TJVAeUAiSB8Co4jhT2h6tGgkjMugHsSe21S+xFz4MZSxFwCYELK/Lkj+X2qWBtWyQLodh+ypAJ7SQQPtTDzvQFxD3AB9NvaO5zDQR2qVnwtiXUXlASzIh7jZJnpO/2+9OvQ/hRa4YLjHy0FvX0Kx106s8KANSSSPajXxS4ci3aGHuOR6rhBcg84JhI9gaqvW7eQobd7PsGN7Qnrl8sHnz11qq1wQjKzQmY+kuwXN7Zo077UNohte4HNk37mJTKRLFR6Zics+kEgwIAjvpWVsZLmzyZAyzG5iSx0USRW3s4ezZUC5iLV3QwiG0+Xedb/oXXbXnSbD8KW5+sY5TcMWrYVATruyouv8qxyZtJCvC8JtfWztof7u0MzkcznOgHQmJ9taf4PBOwQ2kwiKB6kxd1XL/vHWQYgaRQuMx721LX7gcq+RLZUAa7ytuPSJ69qH4rjbRyhMM925EKzoCvbJbUkDf8Ummth0E4q3h/PRrNlFddbn6NdJT/AAsv0t06c5pM2OsjEO12/fyr6kUwXzkaltY0PMantT7DLibVsG5hRbtr6ny3FzP0BGbQfwiayfFeO2yrIluJOshevKBvRjs0xrgcImJuMy4oqFMgANn/AIiFDQOpM1e1o2Lq3MGLrXixAd7i+okS3oHI6nWk/APFqYZY/RLbnmxZgT02NMm8Rrih9GFwzjUOqMrj2fNv9q0014CZmfEF+41+4boi5MMI2PSmXh63w90y4q9ftt1EZPgBT21pRxjCeXcgXFuA65lMz796ArslUYb2ba3guG2m/vxiLbAiCrLcQ8iCCA35V7inhnBwtzD41fLbkykm2ejZdfmOVYqtZwHgODxFsf8AzfJu81uAAf4dROvestNbopp+CXiXCja1Fy1dU7NbcH7jcH3FAAEmBTjjvhu5hjq9u4p2e22YfPQ1VheNNateXbRVJnNcH1sDynl0ray0ZaF1q4UYEGCPy+9FcQ4vevAC64aP3EB+6qDQLVykDq71puIYfDYlgcO9jDIq7XrkMx02AGv/ADWYqQFTIbf2Mn/9mF/zXP8A6q5SvLXqCN/4f4ct2/bWYDk6bcjEnpMVTxmxkvOq7Ax126E6xVFq7BENlg6GdiNeWtRv44a5hmY/iJ5zy11+a43dNeQZ3MC1u2GuQh3CtOdp1BjkI50HexZ0LDMJ0QghY+I/KgRimYzOvfU054bhyU8+7eS2DoM+VnMEaqpJMctutDZJCK5iTJlRmO0fSPhufepWrxAUMwPYahdenWvY64r3TDMZP1Puft/KvWH8u7ka27HmBo357U9oSd2GI3M/c/arnswRkRwp0Ejc8+QG/KrLuNF2EtWkthTqVlmJ/iIn4FWYMjNF1HdM0M3NSe5P5dqKAPbtsHOVHLctwV06D/eqcNxBA837bv11g/c86dYnCi3ezYRLty2V2cZt9JITl0DUtxCgtpYzKN8xIn3IO/YdKk0LocnifCLPl4FT3uPP3AWPzqvAvZxV0hptA6hbNpn+NSKjct2mUAWEtmNSGZj76wPyqKXrmFYHDQrkH1dRGo9XXeO1WvCrC+P8Ot4ZfReuhjGUNayT7gtm/Kk+G421q2VVFLky1xgSxg6ew7fNNMNwi892zda6GZpLFo9ICydD0E/MUv8AGYsWyiYeTpJJaSfeNAewoWV0LQvwuJD3C906xKgDSfY7DvWk4Z4luNiLZuXjcKCJKl1tgiPSNBmg8qG8B8JW5dm3cVrijMbJnNcESQhiJgH71DEcLuHHC3gxlW6R9axkncEco7b05xliarNw8QXu4q4wPpbJlA12y6CSdZM71n/FGFa+TeZyyjRS5kwOWrGPYadq9xLDvYvPaxN+UQa6KPUVnSZ5xp+dK7uCuJYS8jetWEwJBLahV0gmAZFctp9mtDHgnD3TDi/5Nh1bNBZZgKYJmInsdaMwtjDM63r58gJEZGGZ5E6bAL7DmKLwPiC7dw19PIVfNBJUR6X0BYDv6ZHUe9KsBxBbaj9IXLcaLa3fTlUDuJj3itNv0EvgSca4kt7FBLQy2ywA1kmTuW5mtX4h4V+jWmY3YGSVZRqrcgwPIjnz16Vmsf4XuPcDW8Rh3zSZW4IEbyeQHeKlxzit9sMMNdvWSMwJZbwaYGm1LS1BX2ZvGcdxFwBXusyjYTp+VQ4dwu9iCRZtPcI3yiY96CuLBImY59anYxLp9Dsv8LEfyrvJ0cr8jq54fvYYq+IsjJP0s4GbtoZp6fF+FW1kTh1nNzJCkf8AjNYgtJk79av4fiMlxWyK8H6WEg+9Txb7GnMTeDMSFCg8hsK0HA/DK3Mty7fseXuyi6oYdiGIj4r6dZxNlsKWFm1ZvkSqgI4JA2IVfpPb718p8U4u61yL1m1bYfsWshPvzrCzuha9K/EGItklbFq2ltTAIYM7cpLCNOY0586S16a9XRGWdDGuzUQaktQDW1wxBb8y7dKyNEW2xYnuSAo+5pWY5URicdduf3l248bZ3Zo/zGqAKExORUorkV2amyO16o5q9VRHylWPpkLsB+Jj/pNOsPwu3bQXMSxBO1pYznTczoNaTWrlq1bJNxhcmFVVEe5YmeugFMPDmOVWP6sXWP4nmE7hV1J+RXLPl4OMBnbLckqVBMgHeKFxOJAk6anbnR2MUm6Q8yDBO5+BJEx3ruHw9gyCHWAYCwWczpnY7AabClRbZP6FlvAXLoNxFMLoWYgKO0k6t2GtG8O4eZD3CZ+5/wBKPdyQqliVQQqk6LO8Dua9moy/I2CRO1p9OhGorqLrmMHWdefvO9QW5HIVwkmsIhs/G71xRaN7JbOhgZRHfLyHQVLiONthPKt3bt1QZ9XptzG4SZ9piltjAtcEgAKDBYmBJ279dhTOxwuzbYPevK6jQ27f1E+55bj5mDtQ1DVKHwVoIGOIUkicqqSR21jWlVu0zEAAdACevvTC3xBVvi55SZAf7vcRtudzHM89aY8Zx2EcKcNaIcEFkYhQV5jQyeWoiqtBKJL9hrJJz6qIhGknqJGlGeFsDZ/vX8sqzGZuoLg7RcYAb8xTHGcQsAC7hQLVwAA22XMAefqaQR30NA38U2JZLYsWUuuwAa2CJJ0kjMQPYCmj0PsTjVuALguH3HFs5iTDAn+MGB7qZrN8RTiAxi4g4e4j2xmMEsEBGkkTGnI66Ux8QYM4UW0a/dOZgPLVyucayYmAJ0BO+tM8YeIX1yYewtq2dk8zQiPkHv1rCaNxiS7wO9ettcclAwzF3T1EHdonbvQPg/iSnE27OJuZrSgi3OiyecfFd8e3uItH6SbSgaBUddB2UGQK+fJfYHc6GYnnW1g8kHJYs+seJOG3P7RS1gnUfqg5KxlBE7zpOgMn9qsLxrFYp7zWLqk3AxUqF1kabDerPDfiprGI819Qy5G9qcDx5as3r1+xh81+4fS7n0ooUKPT9RbSfqgnerHFp7RZNNaFli5+gHJisFZuXGAIW9mzKCNNAwjlTTgnEbONc2bn6Ng5HodbCnXoWc6e9YfG4x7rtcuMWdjLMTJJqkGuvDRim9v/APTu8l//AOTdt+SRmF5GEOJA000IkEj7TWQ4tZRLzrbMqDAPWoW+JXQpQXGyn8MmPtQtOKa7BzwkRXJrxNcFbpmBeEx1y0SbbshIglTBjfl7VVdvMxJYkk7kmSfk1CicLgXuAlBMb1ltI1GDKKlFMH4XcVZyNHMkafFDhNY2o5DAaK8KKOH1qItxVyKFQroq8JXvJo5DxIBK4yUStqK7odKORcQOK9R3lCvVci4hdxwDEAHnpr+dMbXFLpTylIW3vlUBc3ckCSfc13EcEFra9bujeVOp+Nx81wKByip5pmYw3CYPO2pICiTlgKBMAZuska96jY4aS4t2v1jdVBj8+Xc1Ur6RJjpThfEJtqUw1sICAMx1cxPxJJ6TXM0p6LMbhHtOUeMw3AMx7xzqsUxvcEvhQ9wBA0n1sATz96G4baLkjy8/yQB3JHKhMmhhZxWHtW9EF66dy6sFTTYQ4kzzilbtJJ0HttVjYUteNtMpP7hldBrBJ12NM+FcCJu5bu2YAKGGuk6tsBy0k61NwVi2JS/SuhSdNZ6Uz8bcVsLFmxbthgdWTl22k/es5hcabRGVyDuInNP+9OO1QyUcNdh/DBy5r9xbKjdnOUCe7RJ7CaRtwtHvm3hpvcwxEEwJMA76UzwFzDm35nEL9y62b0WVJYjnvOm/WlPHsQCZw1l7QUekqPXpzOUACe1SpOD0YbBWlBxAxCkgaZJ15w0weR1ilPEcbh1YNhWvTIILKAQQeWU0qveOsUbJsX381ejgE6fvRO/es7iOI5vatrC9g2fVOD8Jw+OJu4nFC5diTn0UAbLLMoB360k8U3rFlTaSwmYCfNW+GAHYLpNYBcZAgD27VTdvsxJJJJ3pX4/kuRbi8RmJjb2/90NXK7W4Zp6vV6vUkSmuioxXRURKalUADVltJobFI9Fey1ZkipqtY5GoVCr8NfZGDKYIqXlV1bVFow3HBvH65RbxOHtlNAXtgh4H8TEGqvEfFsBfVjbVkaPSSkHqJCadB81i2sEbV1Ub4oiQ1lec0z4bwHE3yBbsuc2xIgH5aBXsBbt5hnViOi7n7kRX0TDY3D3ERGxQULPo8wq6k8vV9URuKqUMHxDgF7DibyZAGynWT/waVs/St/xLgdhtRi2/xuHH2FZLG4AK0BlcftLtQIqGINFW7cir04cTtlPY7j5o61hIgRsOXPv/AF0pAW+Setepl5HavVQRtY4l5Yhbdon9plzH/uJH5UJfvtcaWMsTv/6ojzrfl5Wt+vk4Y/msEH4ihEXmaycwvEZVXINWmWOkewqHD8WbVxbgUMVMgNt+VUxUGuRqN6Bpr2T9Kg4vEJYB9WQDlEgkk9xG9IcbiBrbtuxsg6AwM0fiIAH50Al0zmb1czm1mi/09nQoLdsazIQZv8x1A9qysYTypBsNccE4fRlXeYLHUmBvsDsOVJ+I+MsRdQKipbUDdBBMDcnetRwl7b2mw8st66CiMD1BJ5bQNdZO3Osh4pu2wy27YIRdAOY6yeZNdMUqVaQLw24hVnv3Ij6UH1ufeNu9Lr2Ik6afNQcHMdJI5RMVWGrqYG3BuMmxJyK5O2bl/UmmD+K7xFwWx5SuPWLXTpLBmC/NZu48nQQOlRo4oaW3yO9DmpFq5FbAjXRXorooI5FeipV0CqlDkV6asIqPlmimoeFSAq61hiNxFXi2Kw8jSxB8kVJHqzEYVhtqKsw3DbjobgX0KQCehO1HYnN6tSzIq18EV/4/4q/C29aNCVW7Yq39HGmU686YHBaZ8y7xk1ze+0R8zReEwQVgWQNBIKmenOCP58qNiB28KRBB1GoI5V5MICfVOvPprz686aJYjbarvJHzWoQqXhw9qJGBHMUwtaEDn81e9hl9TKQDtOxpSCi63w4erYGJ15+3eqruEyGGUg9xRsnpXLiA1EBW7Q3j2JFXMJGm1SKb611VMf1IpIF8jtXqMzt+yv8AkX/avVFEL40mvA1GxiEDw/qA+oIwk/MEflV2N4hh9PKtlY5m4WJ+wAEe1c+zmUtUVTmaFv8AEkB5f1+dUvxhOZGmsAH/AN1cGFGLtFDXb4AJmKU4njukKP8AQUqxONZ9zp0FbWAUMv8AEHa4PLJBB0IMb0FdYkksZM6mqRUwtbiQloxLa5WIJ0MEifeKgE66VZZcKRIBjkf+KkbwEwJPInl8VEce0oG5J9qpJ6V5mmuRUR1TXDUgK7lqpQgKmq1ILUwtQwrC1ILVtlJMSB3O1W2rU1l5QUiq3boxBC7Vbbw4p1g+CG7h7l1TmFsw6RqqsNGHaQZ9q5Wm4IEkyT+dVBTNPsJwwtCrLTsAJ/0o674fdXFtkhyAQvWdqkhEqCQJ/wCa0Xh7h902LqwPKu5f4myPIidN5HeDWlxHh1cLhnBC5gJLESTKwRB0y9BUbJS1g7emYhQ7LruRseYip5QUqZNcENZJVgYKxtvOvxRC4RVEwDPyfetdwLg2FxdpbmYi4AfOOY6PvLCNFI2kUJj+CpbYKtxsmpJ0gfvbbQN9K0oAhuopUaAad9e/Qe3auZhssnlFHY7hLWgcw00YNGmvc9uQr2CuJbNu5lMq4J1kEA7KI3Hc00oUY/BPaUMxAIIBUaxOxNXYdNCT/wCxQ/EsSbt0kKyLOoaJJneBsJ5GrLdzTetaDYw4Ti7dq6ty4pZRJhdTMGDB6GDU8XxK3iJu3nbN+FAv0juZjMexIFAXEBjKCOsmZP2ECqXHWqlDiHc/YV67cEbEkcgOXWo1KxiSjhl+obax/PSPeoj2Ba2GAu+nOQUf8OvJjyB/a260yv8ADCGyg5QSfqMg9s6jXtXcHwxWk28ptvOay2oB5lSNj/OtEFt2MKFuW0vWmOVRP6xG2gyDIkRXLLJpmkZRuD3J5fn/ALVyrbnCLpJIvEAkwAbkAdK7RyfyMXwfIASOZrs1FRUq9J5jwNRYGpGomqlCNW21X8RPsP8Anb86g7k71yoSwNHKvTUBVooIhNSVa6a5UJ7LVmHtywHU1ECrbLBTJE/MfyoZI7ibcMRBEcjRPDeEXr7ZbNpnOuw0031OnT719D8McUwVxA2INsXh9C+VJkbSSYP2rQY1bxVHwL+sQHturqh1kMpBAMDSPkd+K/I+mdeC8Pi+PwN2y2W9be23RlIOnvVMbd6+u8b8IYzHMgxN5cyrMJbMDTck7sdawHEfDtyyfUpJmIjUyYEDnTyDiJbSUwwlkdZreYfwGLWEXF4kDSP1M/3hLQAxGoEamI26VH/8eF+9mthVsAwMgk6x30G4G9TopIScL4U13S0js/Yeke5nQe9avA8MPDla9evASuVkRQysGj0sXGX8uW4p7guEqljLbuXEt5oVgVzEnUn6dAYOu+nSKRYzhKh7YW+1ySXbO2cKdhodzJ6cqoBLw5dvM5tYNbdkkCSchuZeRBeOnKmOK8N37JXEXM7XCQxJKn1GBrrJ1I/oVlMZgEGKVWl7pVmEjaPqdYMZhG5p/ae1lXLnXJlYsXYyYEgiYMntzqbgpUGxHGLyOWxDwgU5fTmOaecHT3H5UzHiEtocKCHUBQSQWPMj0be9J/FfBrrhLlnOLTSXaMyoojWQdR6tpEZTIonhuFxlo5Va25XQXHKmAddC51OoPMbVOMrBnfwp9RdVttlz+kQF7k+42EbUn4lxd791rFiLmbXzLgyoNNkLHVtDzP3qOL4suJN3Dvc0By3bsyXj8P7IUR+cVbw+01o+VuoMDqAdiY/D/Kh4pjyaGy8VxVrD20bCpeRREeaREDLGg6SCPeg8RjkuIFXBW7KjTOGZsk9BAj3P2ovHPcQJ5QPqOhWPUehnQ6TVvBLa3CWZWGYFLsaBDAKsYOsiYO2pFUULdoJf8Jl1Z7bszL+ArLdoIOo5TMis2LcCSrdJIIA1G/5iK2DWmsllsNm8pgLgn1KCAwjtBG1ZrF4q3cxDtCs0yVUZZ131MT9vmnGrTJzwCysdQpP9dajZZiCCJJ2B256gzvA/Om+KxoBRfJZbbfWxUyewIJGvOq+Nm0yqLX1A7wR2jUVumRPciAZM8wY/IzrUCwjb51k/6R/vR1rg9zdwNDuB2B170O+EYn05zl3GTfpv/oKSpzA4p7ZJU/B2NFYji1x1W0LQDgylwOSwPcEDlI7g/NVYfD82zKJgnL9PvJkfaO9X3sIbVwPlzoQJ+YIKzAYH/Wst+ChrauYmBNu1MCf1Nz/7K9S7+1b/ACsLHKb4H5CvVz4I1zZ8kBr1SCVLJXobPPCuuxVyrXslFGFWWvKlEogqLdqqUIug5Vw10GuSKqJGKtvWWUlXUqRuCII9wasw9xlIZTBGx5j27960PhnwjexjeYcwsg+p92YzqBPM9Tp71l5JbYrFvozlvDlmVUBZm0Cgaz0AG9MV4BiM2XynLc1Ckke8bV9YwPhVMMJw1lWYjV2di4ERAYBfyFQx6/owDBEVzDDNMCOZYbweevtNc/24vpnT9TXaF/g/hN2zbOVrAS4oMsGz8idVMLEjkdztpW3wPFb7AplsAhToJIHTUkD3nrsOfzVvFrKlxcPhQfMYNcdvoDyNUyabjqOVMeFWiwW5et3ygJyrbYLAgfUFguJn1amDrNTnoJGh4pxbFwqWrhV3H1ZUgjaVkxEncDlzpXwHiVmzfuPjme6EH6tSCfVOgCnQT1MR2o7hfCfMxlu4bTpaKkKczNJAhYLf7ADSs1xnCkYlreRivmKjPB3BzGCT9WUHXQc4FGKxpp2Gx8TPcdAb4RVHqFtdcvOIED33mqOEcTe7ahLKorAglhLEER9J0GnWY/khx9y8tyLjMVAlS+rAnUCTAgCBOp1NaTgGLtNa8triWW1n1AvKwfSNyCJ/oVtLezD6KeM4Q4XCs6Zi7EKg+oliOQO5ABPx0rH3eOWrKZBoZ1jckDXYZi2YjnWvxGN/SXS4bg8lWK27ZMBwRrmB2cjUHkR3pFewFvO9zC3LaFpEsuYe2o9JHYisvLZtY6D+L8GBw+GxsZnFpS07EOA0H5HLY0nfiozIMOpJcyRElf2vtWt4PirlyzdtNAuos+VIyXbcAhlLLIaRry121rJ8E4ehxGI8vEG1cf0ZG1tNH70Bg0huVUWS2CbT0N7OIey/l23BsXhIj6kfSdBoJ26a9q54hw6rbW3ZuOLpbTLH6tRHqgajfT96elI7GDu4XExAIuAwSwyEg6agEzPIRMCtHwXAF/OuXHBvM5zMBAAyLoBvAJbes5VGlGKvCfh+zaa4GmAq+gk5W55jOp9XxoDXbnGWGMCrlAgAnaBPseUR7UZ4n4sRmCOhUaAkQxggek9Ndo2BrK8H4iy3rrNBDrkIYa29iGgie3zW10ZdTNZj8KxVrdm4WhgTcgFeuYrrJ9qh4awzfpbFmELBYKIXQmBlBiNSY5ZRG9AHxJ5NhiqSzGEgmGzSCOm+SNOVaDwkMs50KzBbNzkfV7EzoKzsQni14YfFeZlXK6LzgenQifbLSrjXBrOKt/pFm2ploOXfeCSUI02Mg1X434uFKovqhogryZToCw2kCek1fhMR+h2wi3c1w6PaT1KARMsBrPLfWpVFpirhPCldMnmC3eRynlqSA4mObakdooS15tl2PmOhVoAIEkbbdRM6gg9aPv3lN9blu21q7E5iCQ2pGYaAztNMhw57ovPeYZgMysPq1Gp9Gw0GwqxbQ5QpwniTFXCVYK0AEkjLpO7ATrtMEVZhPD1+65cYkKWMkIIEH2Mke81zA+Ib+HQWm8u4Fj1NbYHWdyuh1A5c6lw3xG2SfKzWlkX7ahQYbZljUga6aTP30r0kYaFK41BmW3eJdiAucHLKnkWhSCJr2D4tCZbyv5P0scsi3JJlf3ecDbp0e4/heGxtothSHjZAsOsdVO4FZqxYtYV8txXzrl/aZSTsco/lVlYOMNAnBMEwDDidiCJH61Boe016q/7Swn4rtkHnKpM85kzPvXq5c8vhm+C+T43hMLmYLIE8zsO5iuPh4MVfhkkA0Q9scp21nrz+K704wACRUlt0Xl0k7DlWl8LeIFsXA3kIyyAeo9p50VloVYPwhi7qjLZIUyc7QOXOTMafmaljfA+LRCwVLgEZhbeSP8wE/E1904dft4hV9JytrB6fB70j8dcbw+EH9yzkHMqmAg0j35U7LR8OFnKy5UZmUTcVl0Ug8xvliNT1pn5F7EhVXDqAogZFyyeck/Ux6Ty96e8F4veuYm60hAyBCqbFZYwdNgdh3p3a4zcwb23tkDXKqhViOckidf51nLNJxmlg2qZbhXhS4byHFWTbsnUywUkRpGY8zFfQsLjCiC3ZtLbtKATmMKggepg20996Z8K8OXcYRexN9uwU6gdM2UaewFMMZ4MEFc4NvX6pLZiNzJg/8msZK7NYuaMbjMfin0w1w3CxZUKOuU5SNQChzLBGobnRL/8ATe/eh8RdL+kejNAJ5kyTv0GgobjHAWwHl/ol9rd264RcqqE7lxBnQHlO1F4PEYl2hcQ+ZmKqzQSAum5HWTt0oxjVHJuhmM8Llbai7irdm2BsxXKYELlaBMKR8ilfAMPCXEXFoqK0I7LqZ3JViIAIIo7H8Dt2vLVi1x7h1uOxZo0nVtYnYbUi8SA2ycukq0xHqAnfTelv1ksbo02M4BeU27i4mHWGW4FhTBBGYSQy+/XcVleNcYuLxG3iLyKcOZ1XVWDLGsmVeSSCRGwpl/088XpiMP5VxHzIgQnSNBEjXpUvEmJsu7pkJBCwWA0EbAToNxGorbS8Mo8bedTmbMpM21YyF/3bXelf9opbxCJe3dImCYEjeNhvX0PAYC15KeWuw3Ya/lpG9ZDjeFS2924yBmaAp2IXUEc4nTUCuDbeU+DrEsf6FYy9hwsBiysNguaexCjSucOx62S/pdlZYcMGLREDkeW3Md6P/txMNhluW7c2iATab4BhgdPsaIwPibCYlBdtYcpmEHMqzof3X1GtaxXJbMvT0ZfjuIt3FN7AXLi3yAHBVpXUTJKwFgamYIJFIbpMsriA+jci5Gpb1TOY66VpeJ3T5zgZVA1DKoBgiYy7fcnSgeMYO5cs51KwhEFj6u2gEfnW3imjKyaZovCuKt4202FvkG8qxaL6FkA015uNj2ApNdGIGI/QS5R9FDgahYnTqYkT80j4VeZipnLeTUOu2mx6g1oP088RxFtbgCXraz5qbsU/8es6wRtV5GM3UM/Efg+xh8MrqpN4KFUkliW5EA7tPUculZ4cPi4wvWzDgasBOaOo671psRxF71lb19ySs5VVVgMJUkGBEwddd6px+EY4M3rrnKXgqgHpDCBGYasDl1J5nSl4qGVlOzM8TwDCFSysKVcKsxvzJ6xsO9H4njbwhNk5B6GBIkbkCASdDPeCa2IRHwltigzZrckCJMZT8QaX8c4KLiDKY5jrIParSLsUcB4Q2J9YAZp9RYmVGmgDchOgpbxwAMH+lLbkaCTlOmYQdx3I30rW8P4iDYuoF8sWlAcoZLAjrp0/lSrh3DTxCy94EW7KBgE/E0bZtCI7CtJ3YSGQbxw7KLawHtmVLCCY2kdxUOE/9Qb5u3GKLoozATy0msh4it+XdJBJKtuTvXcSDbvCD/eKA35V14o5cmNvF/iC6+UIfS3qMdem+2u0UJwrF3Ac2diWjX+YI/raq8Owa7+skjtEj+hXEUM58hcoXQ5zq0c4AitqIy22HXcW2Y3cO72rw5oSJ945d6J4f4zxLkW8SEuwYzMpzrH7wI50kfEkBmT0sN+hHMHqKFtYr9YHgAPuB/XWjJUcXOj6JlQ6z/L/AGrlYpsY0716sfpRv9rP/9k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5128" name="Picture 8" descr="https://encrypted-tbn2.gstatic.com/images?q=tbn:ANd9GcSqSC4AV9e7-7y1vmVQObdt_eJZtovF41FgdhK1AYcRn3rQZ1sNr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40555" y="332656"/>
            <a:ext cx="5042720" cy="2543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899592" y="476672"/>
            <a:ext cx="191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n>
                  <a:solidFill>
                    <a:sysClr val="windowText" lastClr="000000"/>
                  </a:solidFill>
                </a:ln>
              </a:rPr>
              <a:t>Conclusion:</a:t>
            </a:r>
            <a:endParaRPr lang="fr-CA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7911"/>
            <a:ext cx="3513868" cy="21899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ensées 2"/>
          <p:cNvSpPr/>
          <p:nvPr/>
        </p:nvSpPr>
        <p:spPr>
          <a:xfrm rot="2688948">
            <a:off x="4125485" y="954443"/>
            <a:ext cx="1772871" cy="15072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On n’en veut pas </a:t>
            </a:r>
            <a:endParaRPr lang="fr-CA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Pensées 5"/>
          <p:cNvSpPr/>
          <p:nvPr/>
        </p:nvSpPr>
        <p:spPr>
          <a:xfrm>
            <a:off x="6660232" y="2204864"/>
            <a:ext cx="1912081" cy="18322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C’est ce que l’on veut</a:t>
            </a:r>
            <a:endParaRPr lang="fr-CA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63358"/>
            <a:ext cx="4499327" cy="2781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236</Words>
  <Application>Microsoft Office PowerPoint</Application>
  <PresentationFormat>Affichage à l'écran (4:3)</PresentationFormat>
  <Paragraphs>21</Paragraphs>
  <Slides>8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Mailles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j.claude</dc:creator>
  <cp:lastModifiedBy>garnierf</cp:lastModifiedBy>
  <cp:revision>67</cp:revision>
  <dcterms:created xsi:type="dcterms:W3CDTF">2015-01-20T15:33:11Z</dcterms:created>
  <dcterms:modified xsi:type="dcterms:W3CDTF">2015-04-20T20:05:29Z</dcterms:modified>
</cp:coreProperties>
</file>